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media/image7.jpg" ContentType="image/pn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</p:sldMasterIdLst>
  <p:notesMasterIdLst>
    <p:notesMasterId r:id="rId18"/>
  </p:notesMasterIdLst>
  <p:sldIdLst>
    <p:sldId id="257" r:id="rId7"/>
    <p:sldId id="270" r:id="rId8"/>
    <p:sldId id="275" r:id="rId9"/>
    <p:sldId id="282" r:id="rId10"/>
    <p:sldId id="277" r:id="rId11"/>
    <p:sldId id="278" r:id="rId12"/>
    <p:sldId id="281" r:id="rId13"/>
    <p:sldId id="283" r:id="rId14"/>
    <p:sldId id="284" r:id="rId15"/>
    <p:sldId id="279" r:id="rId16"/>
    <p:sldId id="265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6CB5"/>
    <a:srgbClr val="D90000"/>
    <a:srgbClr val="B2B2B2"/>
    <a:srgbClr val="5E5E5E"/>
    <a:srgbClr val="E52C1A"/>
    <a:srgbClr val="205385"/>
    <a:srgbClr val="101C3F"/>
    <a:srgbClr val="E2645E"/>
    <a:srgbClr val="0C42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Střední styl 3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řední styl 1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CCFF99-6A1E-41EA-80C6-1A1A33652F31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88440D4B-D91A-4293-BC1F-D4F03B30E8A9}">
      <dgm:prSet phldrT="[Text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cs-CZ" sz="1800" b="1" dirty="0">
              <a:solidFill>
                <a:schemeClr val="accent1">
                  <a:lumMod val="50000"/>
                </a:schemeClr>
              </a:solidFill>
            </a:rPr>
            <a:t>Příprava</a:t>
          </a:r>
        </a:p>
        <a:p>
          <a:r>
            <a:rPr lang="cs-CZ" sz="1200" b="1" dirty="0">
              <a:solidFill>
                <a:schemeClr val="accent1">
                  <a:lumMod val="50000"/>
                </a:schemeClr>
              </a:solidFill>
            </a:rPr>
            <a:t>(objednatel)</a:t>
          </a:r>
        </a:p>
      </dgm:t>
    </dgm:pt>
    <dgm:pt modelId="{2B1C3544-EB49-466E-8836-AE017110400C}" type="parTrans" cxnId="{48E54E77-3764-47A8-A40A-FB13C55EC139}">
      <dgm:prSet/>
      <dgm:spPr/>
      <dgm:t>
        <a:bodyPr/>
        <a:lstStyle/>
        <a:p>
          <a:endParaRPr lang="cs-CZ"/>
        </a:p>
      </dgm:t>
    </dgm:pt>
    <dgm:pt modelId="{A8D4F5A7-CD12-4971-AFEE-68F271A4248A}" type="sibTrans" cxnId="{48E54E77-3764-47A8-A40A-FB13C55EC139}">
      <dgm:prSet/>
      <dgm:spPr>
        <a:solidFill>
          <a:srgbClr val="006CB5"/>
        </a:solidFill>
      </dgm:spPr>
      <dgm:t>
        <a:bodyPr/>
        <a:lstStyle/>
        <a:p>
          <a:endParaRPr lang="cs-CZ"/>
        </a:p>
      </dgm:t>
    </dgm:pt>
    <dgm:pt modelId="{35B43198-1862-4549-92BA-3BC533D35A80}">
      <dgm:prSet phldrT="[Text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cs-CZ" sz="1100" dirty="0">
              <a:solidFill>
                <a:schemeClr val="accent1">
                  <a:lumMod val="50000"/>
                </a:schemeClr>
              </a:solidFill>
            </a:rPr>
            <a:t> ověření </a:t>
          </a:r>
          <a:r>
            <a:rPr lang="cs-CZ" sz="1100" dirty="0" err="1">
              <a:solidFill>
                <a:schemeClr val="accent1">
                  <a:lumMod val="50000"/>
                </a:schemeClr>
              </a:solidFill>
            </a:rPr>
            <a:t>atestovatelnosti</a:t>
          </a:r>
          <a:endParaRPr lang="cs-CZ" sz="1100" dirty="0">
            <a:solidFill>
              <a:schemeClr val="accent1">
                <a:lumMod val="50000"/>
              </a:schemeClr>
            </a:solidFill>
          </a:endParaRPr>
        </a:p>
      </dgm:t>
    </dgm:pt>
    <dgm:pt modelId="{39D9BC74-8830-433A-9B8F-08C8728689FC}" type="parTrans" cxnId="{AC0D1CCD-1F8B-4A54-BD07-E91C4EBE0FE2}">
      <dgm:prSet/>
      <dgm:spPr/>
      <dgm:t>
        <a:bodyPr/>
        <a:lstStyle/>
        <a:p>
          <a:endParaRPr lang="cs-CZ"/>
        </a:p>
      </dgm:t>
    </dgm:pt>
    <dgm:pt modelId="{1CD9D813-257B-41DF-B4B6-577FC45DEB5B}" type="sibTrans" cxnId="{AC0D1CCD-1F8B-4A54-BD07-E91C4EBE0FE2}">
      <dgm:prSet/>
      <dgm:spPr/>
      <dgm:t>
        <a:bodyPr/>
        <a:lstStyle/>
        <a:p>
          <a:endParaRPr lang="cs-CZ"/>
        </a:p>
      </dgm:t>
    </dgm:pt>
    <dgm:pt modelId="{19AE6E8B-0880-48FF-9C10-B829FE0B21B5}">
      <dgm:prSet phldrT="[Text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cs-CZ" sz="1100" dirty="0">
              <a:solidFill>
                <a:schemeClr val="accent1">
                  <a:lumMod val="50000"/>
                </a:schemeClr>
              </a:solidFill>
            </a:rPr>
            <a:t> příprava návodu</a:t>
          </a:r>
        </a:p>
      </dgm:t>
    </dgm:pt>
    <dgm:pt modelId="{0565C829-D871-487B-BE1E-1160F0542B2C}" type="parTrans" cxnId="{C4AAA7CE-3D8A-4621-8106-C893EC62172C}">
      <dgm:prSet/>
      <dgm:spPr/>
      <dgm:t>
        <a:bodyPr/>
        <a:lstStyle/>
        <a:p>
          <a:endParaRPr lang="cs-CZ"/>
        </a:p>
      </dgm:t>
    </dgm:pt>
    <dgm:pt modelId="{CEFB17B4-FFE2-438D-B476-DF287319404C}" type="sibTrans" cxnId="{C4AAA7CE-3D8A-4621-8106-C893EC62172C}">
      <dgm:prSet/>
      <dgm:spPr/>
      <dgm:t>
        <a:bodyPr/>
        <a:lstStyle/>
        <a:p>
          <a:endParaRPr lang="cs-CZ"/>
        </a:p>
      </dgm:t>
    </dgm:pt>
    <dgm:pt modelId="{2BA929DD-7C5C-4501-9B86-2D3CBB611AAE}">
      <dgm:prSet phldrT="[Text]" custT="1"/>
      <dgm:spPr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cs-CZ" sz="1800" b="1" dirty="0"/>
            <a:t>Atestace</a:t>
          </a:r>
          <a:endParaRPr lang="cs-CZ" sz="1200" b="1" dirty="0"/>
        </a:p>
      </dgm:t>
    </dgm:pt>
    <dgm:pt modelId="{B8FD51DB-E83D-4655-98B4-CB4F38099F7B}" type="parTrans" cxnId="{69B3B3C3-3334-442B-A56B-0A94493D8379}">
      <dgm:prSet/>
      <dgm:spPr/>
      <dgm:t>
        <a:bodyPr/>
        <a:lstStyle/>
        <a:p>
          <a:endParaRPr lang="cs-CZ"/>
        </a:p>
      </dgm:t>
    </dgm:pt>
    <dgm:pt modelId="{DD1F0AD8-2AF4-47D6-9CEC-059E67A852A7}" type="sibTrans" cxnId="{69B3B3C3-3334-442B-A56B-0A94493D8379}">
      <dgm:prSet/>
      <dgm:spPr>
        <a:solidFill>
          <a:srgbClr val="006CB5"/>
        </a:solidFill>
      </dgm:spPr>
      <dgm:t>
        <a:bodyPr/>
        <a:lstStyle/>
        <a:p>
          <a:endParaRPr lang="cs-CZ"/>
        </a:p>
      </dgm:t>
    </dgm:pt>
    <dgm:pt modelId="{7C591D0B-01F6-43DB-9144-522B8840CD89}">
      <dgm:prSet phldrT="[Text]" custT="1"/>
      <dgm:spPr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cs-CZ" sz="1100" dirty="0"/>
            <a:t>ověření shody formou realizace jednotlivých předem známých testovacích scénářů dle předaného návodu</a:t>
          </a:r>
        </a:p>
      </dgm:t>
    </dgm:pt>
    <dgm:pt modelId="{72C5E6E8-3B08-4386-8A7B-1DFE901431CA}" type="parTrans" cxnId="{61082B13-8993-4AE9-B615-14A57120FF2D}">
      <dgm:prSet/>
      <dgm:spPr/>
      <dgm:t>
        <a:bodyPr/>
        <a:lstStyle/>
        <a:p>
          <a:endParaRPr lang="cs-CZ"/>
        </a:p>
      </dgm:t>
    </dgm:pt>
    <dgm:pt modelId="{AA22D941-181F-4309-9BC7-9CF08AA68853}" type="sibTrans" cxnId="{61082B13-8993-4AE9-B615-14A57120FF2D}">
      <dgm:prSet/>
      <dgm:spPr/>
      <dgm:t>
        <a:bodyPr/>
        <a:lstStyle/>
        <a:p>
          <a:endParaRPr lang="cs-CZ"/>
        </a:p>
      </dgm:t>
    </dgm:pt>
    <dgm:pt modelId="{9289CE82-0B75-43AC-B2FB-4F099F44D1FC}">
      <dgm:prSet phldrT="[Text]" custT="1"/>
      <dgm:spPr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cs-CZ" sz="1100" dirty="0"/>
            <a:t>hodnocení splňuje/nesplňuje</a:t>
          </a:r>
        </a:p>
      </dgm:t>
    </dgm:pt>
    <dgm:pt modelId="{24C61AC1-E95D-43B1-A9AB-2A9E7FFC1779}" type="parTrans" cxnId="{C377D5BA-1206-4F5F-82F3-65555CC48857}">
      <dgm:prSet/>
      <dgm:spPr/>
      <dgm:t>
        <a:bodyPr/>
        <a:lstStyle/>
        <a:p>
          <a:endParaRPr lang="cs-CZ"/>
        </a:p>
      </dgm:t>
    </dgm:pt>
    <dgm:pt modelId="{E135E443-3520-46A9-AA55-2B897CD5FADF}" type="sibTrans" cxnId="{C377D5BA-1206-4F5F-82F3-65555CC48857}">
      <dgm:prSet/>
      <dgm:spPr/>
      <dgm:t>
        <a:bodyPr/>
        <a:lstStyle/>
        <a:p>
          <a:endParaRPr lang="cs-CZ"/>
        </a:p>
      </dgm:t>
    </dgm:pt>
    <dgm:pt modelId="{33772409-E61D-4798-A799-6422508B631D}">
      <dgm:prSet phldrT="[Tex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cs-CZ" sz="1600" b="1" dirty="0"/>
            <a:t>Objasnění neshod</a:t>
          </a:r>
          <a:br>
            <a:rPr lang="cs-CZ" sz="1600" b="1" dirty="0"/>
          </a:br>
          <a:r>
            <a:rPr lang="cs-CZ" sz="1600" b="1" dirty="0"/>
            <a:t>/vydání atestu</a:t>
          </a:r>
        </a:p>
      </dgm:t>
    </dgm:pt>
    <dgm:pt modelId="{C090AB4F-66A3-429F-8AEB-6D53DC3D9E08}" type="parTrans" cxnId="{1DF23160-0108-4DE8-AD0A-73758A867D5A}">
      <dgm:prSet/>
      <dgm:spPr/>
      <dgm:t>
        <a:bodyPr/>
        <a:lstStyle/>
        <a:p>
          <a:endParaRPr lang="cs-CZ"/>
        </a:p>
      </dgm:t>
    </dgm:pt>
    <dgm:pt modelId="{5B5F305D-4EE2-4C58-9D23-94401C454865}" type="sibTrans" cxnId="{1DF23160-0108-4DE8-AD0A-73758A867D5A}">
      <dgm:prSet/>
      <dgm:spPr>
        <a:solidFill>
          <a:srgbClr val="006CB5"/>
        </a:solidFill>
        <a:ln>
          <a:solidFill>
            <a:srgbClr val="006CB5"/>
          </a:solidFill>
        </a:ln>
      </dgm:spPr>
      <dgm:t>
        <a:bodyPr/>
        <a:lstStyle/>
        <a:p>
          <a:endParaRPr lang="cs-CZ"/>
        </a:p>
      </dgm:t>
    </dgm:pt>
    <dgm:pt modelId="{87B8FAA9-FA81-4F1C-ADEB-B04A1BF34B08}">
      <dgm:prSet phldrT="[Tex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cs-CZ" sz="1050" dirty="0"/>
            <a:t>v případě zjištěného nesouladu žádost o objasnění (náhrada odvolání)</a:t>
          </a:r>
        </a:p>
      </dgm:t>
    </dgm:pt>
    <dgm:pt modelId="{F832B987-744A-4200-970F-AD1ABBC964CE}" type="parTrans" cxnId="{C68E2573-9D1E-4C75-85A6-15FAC2F6E82D}">
      <dgm:prSet/>
      <dgm:spPr/>
      <dgm:t>
        <a:bodyPr/>
        <a:lstStyle/>
        <a:p>
          <a:endParaRPr lang="cs-CZ"/>
        </a:p>
      </dgm:t>
    </dgm:pt>
    <dgm:pt modelId="{480F0260-4E8D-4C29-95D6-27D8FD1514DA}" type="sibTrans" cxnId="{C68E2573-9D1E-4C75-85A6-15FAC2F6E82D}">
      <dgm:prSet/>
      <dgm:spPr/>
      <dgm:t>
        <a:bodyPr/>
        <a:lstStyle/>
        <a:p>
          <a:endParaRPr lang="cs-CZ"/>
        </a:p>
      </dgm:t>
    </dgm:pt>
    <dgm:pt modelId="{215ED423-7A82-4075-81CF-2809653319BA}">
      <dgm:prSet custT="1"/>
      <dgm:spPr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pPr algn="l"/>
          <a:r>
            <a:rPr lang="cs-CZ" sz="1800" b="1" dirty="0">
              <a:solidFill>
                <a:schemeClr val="accent1">
                  <a:lumMod val="50000"/>
                </a:schemeClr>
              </a:solidFill>
            </a:rPr>
            <a:t>Objednání</a:t>
          </a:r>
        </a:p>
      </dgm:t>
    </dgm:pt>
    <dgm:pt modelId="{1D6C89CD-18A2-4974-9147-4F764185630B}" type="parTrans" cxnId="{FD7AFFA4-F0F9-4364-AF3E-3C919279B077}">
      <dgm:prSet/>
      <dgm:spPr/>
      <dgm:t>
        <a:bodyPr/>
        <a:lstStyle/>
        <a:p>
          <a:endParaRPr lang="cs-CZ"/>
        </a:p>
      </dgm:t>
    </dgm:pt>
    <dgm:pt modelId="{9F0106C2-9056-4545-91E8-E218B6A7F81B}" type="sibTrans" cxnId="{FD7AFFA4-F0F9-4364-AF3E-3C919279B077}">
      <dgm:prSet/>
      <dgm:spPr>
        <a:solidFill>
          <a:srgbClr val="006CB5"/>
        </a:solidFill>
      </dgm:spPr>
      <dgm:t>
        <a:bodyPr/>
        <a:lstStyle/>
        <a:p>
          <a:endParaRPr lang="cs-CZ"/>
        </a:p>
      </dgm:t>
    </dgm:pt>
    <dgm:pt modelId="{CAF8CDEC-402A-45D0-A2F5-F1501A9721DC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pPr algn="l"/>
          <a:r>
            <a:rPr lang="cs-CZ" sz="1400" b="1" dirty="0"/>
            <a:t>Příprava atestační instalace</a:t>
          </a:r>
        </a:p>
      </dgm:t>
    </dgm:pt>
    <dgm:pt modelId="{114E2D80-B332-4C73-8E46-DD7EC1912DD5}" type="parTrans" cxnId="{554336D9-B8DB-4952-A730-05EC57B8C370}">
      <dgm:prSet/>
      <dgm:spPr/>
      <dgm:t>
        <a:bodyPr/>
        <a:lstStyle/>
        <a:p>
          <a:endParaRPr lang="cs-CZ"/>
        </a:p>
      </dgm:t>
    </dgm:pt>
    <dgm:pt modelId="{EF98F72A-380B-4CEC-8B70-8784B6F07A45}" type="sibTrans" cxnId="{554336D9-B8DB-4952-A730-05EC57B8C370}">
      <dgm:prSet/>
      <dgm:spPr>
        <a:solidFill>
          <a:srgbClr val="006CB5"/>
        </a:solidFill>
      </dgm:spPr>
      <dgm:t>
        <a:bodyPr/>
        <a:lstStyle/>
        <a:p>
          <a:endParaRPr lang="cs-CZ"/>
        </a:p>
      </dgm:t>
    </dgm:pt>
    <dgm:pt modelId="{98C16F2D-4B69-407F-82D5-1AEB49B47889}">
      <dgm:prSet phldrT="[Text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cs-CZ" sz="1100" dirty="0">
              <a:solidFill>
                <a:schemeClr val="accent1">
                  <a:lumMod val="50000"/>
                </a:schemeClr>
              </a:solidFill>
            </a:rPr>
            <a:t> příprava instalace</a:t>
          </a:r>
        </a:p>
      </dgm:t>
    </dgm:pt>
    <dgm:pt modelId="{67742039-1CFE-40D7-B472-9982A8D1E4EC}" type="parTrans" cxnId="{BEB4529B-7A11-4056-82C3-59210AB8D8C2}">
      <dgm:prSet/>
      <dgm:spPr/>
      <dgm:t>
        <a:bodyPr/>
        <a:lstStyle/>
        <a:p>
          <a:endParaRPr lang="cs-CZ"/>
        </a:p>
      </dgm:t>
    </dgm:pt>
    <dgm:pt modelId="{D56131AF-20A3-4E9E-A8FB-44C5F173AF02}" type="sibTrans" cxnId="{BEB4529B-7A11-4056-82C3-59210AB8D8C2}">
      <dgm:prSet/>
      <dgm:spPr/>
      <dgm:t>
        <a:bodyPr/>
        <a:lstStyle/>
        <a:p>
          <a:endParaRPr lang="cs-CZ"/>
        </a:p>
      </dgm:t>
    </dgm:pt>
    <dgm:pt modelId="{4713BA0D-6383-4220-859F-1A8A44DB5B70}">
      <dgm:prSet phldrT="[Text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cs-CZ" sz="1100" dirty="0">
              <a:solidFill>
                <a:schemeClr val="accent1">
                  <a:lumMod val="50000"/>
                </a:schemeClr>
              </a:solidFill>
            </a:rPr>
            <a:t> veškeré </a:t>
          </a:r>
          <a:r>
            <a:rPr lang="cs-CZ" sz="1100" dirty="0" err="1">
              <a:solidFill>
                <a:schemeClr val="accent1">
                  <a:lumMod val="50000"/>
                </a:schemeClr>
              </a:solidFill>
            </a:rPr>
            <a:t>info</a:t>
          </a:r>
          <a:r>
            <a:rPr lang="cs-CZ" sz="1100" dirty="0">
              <a:solidFill>
                <a:schemeClr val="accent1">
                  <a:lumMod val="50000"/>
                </a:schemeClr>
              </a:solidFill>
            </a:rPr>
            <a:t> v Provozním řádu (vč. testovacích scénářů)</a:t>
          </a:r>
        </a:p>
      </dgm:t>
    </dgm:pt>
    <dgm:pt modelId="{A5AAF128-6CE2-42DE-BAAB-A4A383FE5CCE}" type="parTrans" cxnId="{6AB0B990-9977-42D5-93B7-FDA5AB832FFB}">
      <dgm:prSet/>
      <dgm:spPr/>
      <dgm:t>
        <a:bodyPr/>
        <a:lstStyle/>
        <a:p>
          <a:endParaRPr lang="cs-CZ"/>
        </a:p>
      </dgm:t>
    </dgm:pt>
    <dgm:pt modelId="{6CBF9799-19C1-4D7D-B98A-6AC1406BA170}" type="sibTrans" cxnId="{6AB0B990-9977-42D5-93B7-FDA5AB832FFB}">
      <dgm:prSet/>
      <dgm:spPr/>
      <dgm:t>
        <a:bodyPr/>
        <a:lstStyle/>
        <a:p>
          <a:endParaRPr lang="cs-CZ"/>
        </a:p>
      </dgm:t>
    </dgm:pt>
    <dgm:pt modelId="{2F478633-828C-4747-BE77-4FBC93B99BEB}">
      <dgm:prSet custT="1"/>
      <dgm:spPr/>
      <dgm:t>
        <a:bodyPr/>
        <a:lstStyle/>
        <a:p>
          <a:r>
            <a:rPr lang="cs-CZ" sz="1100" dirty="0">
              <a:solidFill>
                <a:schemeClr val="accent1">
                  <a:lumMod val="50000"/>
                </a:schemeClr>
              </a:solidFill>
            </a:rPr>
            <a:t> odeslání do DS </a:t>
          </a:r>
          <a:r>
            <a:rPr lang="cs-CZ" sz="1100" dirty="0" err="1">
              <a:solidFill>
                <a:schemeClr val="accent1">
                  <a:lumMod val="50000"/>
                </a:schemeClr>
              </a:solidFill>
            </a:rPr>
            <a:t>ČASu</a:t>
          </a:r>
          <a:endParaRPr lang="cs-CZ" sz="1100" dirty="0">
            <a:solidFill>
              <a:schemeClr val="accent1">
                <a:lumMod val="50000"/>
              </a:schemeClr>
            </a:solidFill>
          </a:endParaRPr>
        </a:p>
      </dgm:t>
    </dgm:pt>
    <dgm:pt modelId="{C3B6F4DE-6D62-4549-8056-BC7A1B23C31B}" type="parTrans" cxnId="{9FC25AC6-F621-463C-AC4E-A0A24F9E371D}">
      <dgm:prSet/>
      <dgm:spPr/>
      <dgm:t>
        <a:bodyPr/>
        <a:lstStyle/>
        <a:p>
          <a:endParaRPr lang="cs-CZ"/>
        </a:p>
      </dgm:t>
    </dgm:pt>
    <dgm:pt modelId="{192BCB64-1094-4543-B4DC-AB067C045A7F}" type="sibTrans" cxnId="{9FC25AC6-F621-463C-AC4E-A0A24F9E371D}">
      <dgm:prSet/>
      <dgm:spPr/>
      <dgm:t>
        <a:bodyPr/>
        <a:lstStyle/>
        <a:p>
          <a:endParaRPr lang="cs-CZ"/>
        </a:p>
      </dgm:t>
    </dgm:pt>
    <dgm:pt modelId="{A533649E-5F6D-4B1A-9380-7974F35B7689}">
      <dgm:prSet custT="1"/>
      <dgm:spPr/>
      <dgm:t>
        <a:bodyPr/>
        <a:lstStyle/>
        <a:p>
          <a:r>
            <a:rPr lang="cs-CZ" sz="1100" dirty="0">
              <a:solidFill>
                <a:schemeClr val="accent1">
                  <a:lumMod val="50000"/>
                </a:schemeClr>
              </a:solidFill>
            </a:rPr>
            <a:t> kontrola náležitostí</a:t>
          </a:r>
        </a:p>
      </dgm:t>
    </dgm:pt>
    <dgm:pt modelId="{E8294818-E056-4E70-AE55-F178E2B0D703}" type="parTrans" cxnId="{0F1D80D7-302E-4DD4-A598-EC06D742B157}">
      <dgm:prSet/>
      <dgm:spPr/>
      <dgm:t>
        <a:bodyPr/>
        <a:lstStyle/>
        <a:p>
          <a:endParaRPr lang="cs-CZ"/>
        </a:p>
      </dgm:t>
    </dgm:pt>
    <dgm:pt modelId="{4F907823-B96F-4B4E-AD90-4B014B901C80}" type="sibTrans" cxnId="{0F1D80D7-302E-4DD4-A598-EC06D742B157}">
      <dgm:prSet/>
      <dgm:spPr/>
      <dgm:t>
        <a:bodyPr/>
        <a:lstStyle/>
        <a:p>
          <a:endParaRPr lang="cs-CZ"/>
        </a:p>
      </dgm:t>
    </dgm:pt>
    <dgm:pt modelId="{F02B715C-EAA5-436B-A7D2-7307A197274C}">
      <dgm:prSet custT="1"/>
      <dgm:spPr/>
      <dgm:t>
        <a:bodyPr/>
        <a:lstStyle/>
        <a:p>
          <a:r>
            <a:rPr lang="cs-CZ" sz="1100" dirty="0">
              <a:solidFill>
                <a:schemeClr val="accent1">
                  <a:lumMod val="50000"/>
                </a:schemeClr>
              </a:solidFill>
            </a:rPr>
            <a:t> zálohová faktura/zaplacení úhrady</a:t>
          </a:r>
        </a:p>
      </dgm:t>
    </dgm:pt>
    <dgm:pt modelId="{506FF99C-4464-4E9A-9CD2-6FD8287557FF}" type="parTrans" cxnId="{9C9D1DA5-9B5C-4B1F-B9D4-AB8B3D12268F}">
      <dgm:prSet/>
      <dgm:spPr/>
      <dgm:t>
        <a:bodyPr/>
        <a:lstStyle/>
        <a:p>
          <a:endParaRPr lang="cs-CZ"/>
        </a:p>
      </dgm:t>
    </dgm:pt>
    <dgm:pt modelId="{958C17F2-97BB-4E0A-88E8-AAD01BD96664}" type="sibTrans" cxnId="{9C9D1DA5-9B5C-4B1F-B9D4-AB8B3D12268F}">
      <dgm:prSet/>
      <dgm:spPr/>
      <dgm:t>
        <a:bodyPr/>
        <a:lstStyle/>
        <a:p>
          <a:endParaRPr lang="cs-CZ"/>
        </a:p>
      </dgm:t>
    </dgm:pt>
    <dgm:pt modelId="{33CC0BA6-A1F7-400A-B875-86CD9033C783}">
      <dgm:prSet custT="1"/>
      <dgm:spPr/>
      <dgm:t>
        <a:bodyPr/>
        <a:lstStyle/>
        <a:p>
          <a:r>
            <a:rPr lang="cs-CZ" sz="1050" dirty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cs-CZ" sz="1100" dirty="0">
              <a:solidFill>
                <a:schemeClr val="accent1">
                  <a:lumMod val="50000"/>
                </a:schemeClr>
              </a:solidFill>
            </a:rPr>
            <a:t>vytvoření objednávky</a:t>
          </a:r>
          <a:endParaRPr lang="cs-CZ" sz="1100" dirty="0"/>
        </a:p>
      </dgm:t>
    </dgm:pt>
    <dgm:pt modelId="{821E4A9C-0D27-4DFC-81B6-025C2310BD69}" type="sibTrans" cxnId="{41B84AEE-272F-4E9D-8277-D7BDC98FC55F}">
      <dgm:prSet/>
      <dgm:spPr/>
      <dgm:t>
        <a:bodyPr/>
        <a:lstStyle/>
        <a:p>
          <a:endParaRPr lang="cs-CZ"/>
        </a:p>
      </dgm:t>
    </dgm:pt>
    <dgm:pt modelId="{76938570-CA99-4F92-B868-18ADD440EBAB}" type="parTrans" cxnId="{41B84AEE-272F-4E9D-8277-D7BDC98FC55F}">
      <dgm:prSet/>
      <dgm:spPr/>
      <dgm:t>
        <a:bodyPr/>
        <a:lstStyle/>
        <a:p>
          <a:endParaRPr lang="cs-CZ"/>
        </a:p>
      </dgm:t>
    </dgm:pt>
    <dgm:pt modelId="{2A9E5B03-AAF9-4E75-A0B9-2846FB7739C8}">
      <dgm:prSet custT="1"/>
      <dgm:spPr/>
      <dgm:t>
        <a:bodyPr/>
        <a:lstStyle/>
        <a:p>
          <a:pPr algn="l"/>
          <a:r>
            <a:rPr lang="cs-CZ" sz="1000" dirty="0"/>
            <a:t>instalace </a:t>
          </a:r>
          <a:r>
            <a:rPr lang="cs-CZ" sz="1000" dirty="0" err="1"/>
            <a:t>eSSL</a:t>
          </a:r>
          <a:r>
            <a:rPr lang="cs-CZ" sz="1000" dirty="0"/>
            <a:t> do virtualizovaného prostředí </a:t>
          </a:r>
          <a:r>
            <a:rPr lang="cs-CZ" sz="1000" dirty="0" err="1"/>
            <a:t>ČASu</a:t>
          </a:r>
          <a:endParaRPr lang="cs-CZ" sz="1000" dirty="0"/>
        </a:p>
        <a:p>
          <a:pPr algn="l"/>
          <a:r>
            <a:rPr lang="cs-CZ" sz="1000" dirty="0"/>
            <a:t>(alt. vytvoření instance v cloudu nebo na vlastním HW)</a:t>
          </a:r>
        </a:p>
      </dgm:t>
    </dgm:pt>
    <dgm:pt modelId="{75251163-EB25-4FFE-84E3-51998CF02E80}" type="parTrans" cxnId="{0079C78A-800F-4A68-8A48-A82A4DDB25E6}">
      <dgm:prSet/>
      <dgm:spPr/>
      <dgm:t>
        <a:bodyPr/>
        <a:lstStyle/>
        <a:p>
          <a:endParaRPr lang="cs-CZ"/>
        </a:p>
      </dgm:t>
    </dgm:pt>
    <dgm:pt modelId="{BA7DE5F9-A18D-41E7-95E8-2F7B1EB44033}" type="sibTrans" cxnId="{0079C78A-800F-4A68-8A48-A82A4DDB25E6}">
      <dgm:prSet/>
      <dgm:spPr/>
      <dgm:t>
        <a:bodyPr/>
        <a:lstStyle/>
        <a:p>
          <a:endParaRPr lang="cs-CZ"/>
        </a:p>
      </dgm:t>
    </dgm:pt>
    <dgm:pt modelId="{D11D5ACD-AD66-4C4D-801A-3CDBABAF0A61}">
      <dgm:prSet custT="1"/>
      <dgm:spPr/>
      <dgm:t>
        <a:bodyPr/>
        <a:lstStyle/>
        <a:p>
          <a:pPr algn="l"/>
          <a:r>
            <a:rPr lang="cs-CZ" sz="1000" dirty="0"/>
            <a:t>předání potřebné dokumentace</a:t>
          </a:r>
        </a:p>
        <a:p>
          <a:endParaRPr lang="cs-CZ" sz="900" dirty="0"/>
        </a:p>
      </dgm:t>
    </dgm:pt>
    <dgm:pt modelId="{1CEECD7D-19CD-4D08-B28C-FADBF640E5A3}" type="parTrans" cxnId="{F56D1B1C-3D8B-4F83-8CB2-B9096B8AEBCE}">
      <dgm:prSet/>
      <dgm:spPr/>
      <dgm:t>
        <a:bodyPr/>
        <a:lstStyle/>
        <a:p>
          <a:endParaRPr lang="cs-CZ"/>
        </a:p>
      </dgm:t>
    </dgm:pt>
    <dgm:pt modelId="{9FB068C5-17DB-4FE7-9F41-73886F7981F5}" type="sibTrans" cxnId="{F56D1B1C-3D8B-4F83-8CB2-B9096B8AEBCE}">
      <dgm:prSet/>
      <dgm:spPr/>
      <dgm:t>
        <a:bodyPr/>
        <a:lstStyle/>
        <a:p>
          <a:endParaRPr lang="cs-CZ"/>
        </a:p>
      </dgm:t>
    </dgm:pt>
    <dgm:pt modelId="{A0C4B0DB-6EE8-4775-8AF8-D2142755612D}">
      <dgm:prSet phldrT="[Text]" custT="1"/>
      <dgm:spPr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endParaRPr lang="cs-CZ" sz="1050" dirty="0"/>
        </a:p>
      </dgm:t>
    </dgm:pt>
    <dgm:pt modelId="{DFBE6358-E24D-4DFA-9EB1-D4FDC7B78E20}" type="parTrans" cxnId="{77E65F3C-5389-464B-BA28-57D914D1B93C}">
      <dgm:prSet/>
      <dgm:spPr/>
      <dgm:t>
        <a:bodyPr/>
        <a:lstStyle/>
        <a:p>
          <a:endParaRPr lang="cs-CZ"/>
        </a:p>
      </dgm:t>
    </dgm:pt>
    <dgm:pt modelId="{5BCBC03A-204A-4226-802F-3B966C8041A6}" type="sibTrans" cxnId="{77E65F3C-5389-464B-BA28-57D914D1B93C}">
      <dgm:prSet/>
      <dgm:spPr/>
      <dgm:t>
        <a:bodyPr/>
        <a:lstStyle/>
        <a:p>
          <a:endParaRPr lang="cs-CZ"/>
        </a:p>
      </dgm:t>
    </dgm:pt>
    <dgm:pt modelId="{6B65E290-3191-4B4D-9F63-D355A8C9DC79}">
      <dgm:prSet phldrT="[Tex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cs-CZ" sz="1050" dirty="0"/>
            <a:t>vydání/nevydání atestu</a:t>
          </a:r>
        </a:p>
      </dgm:t>
    </dgm:pt>
    <dgm:pt modelId="{5493E609-C1C1-4E3C-837B-13D863B5C807}" type="parTrans" cxnId="{451B008E-8A07-43D4-99AF-CEC76E7624EE}">
      <dgm:prSet/>
      <dgm:spPr/>
      <dgm:t>
        <a:bodyPr/>
        <a:lstStyle/>
        <a:p>
          <a:endParaRPr lang="cs-CZ"/>
        </a:p>
      </dgm:t>
    </dgm:pt>
    <dgm:pt modelId="{CDBF060D-7467-4095-B3A7-C4E824EBF224}" type="sibTrans" cxnId="{451B008E-8A07-43D4-99AF-CEC76E7624EE}">
      <dgm:prSet/>
      <dgm:spPr/>
      <dgm:t>
        <a:bodyPr/>
        <a:lstStyle/>
        <a:p>
          <a:endParaRPr lang="cs-CZ"/>
        </a:p>
      </dgm:t>
    </dgm:pt>
    <dgm:pt modelId="{CB9E1BBB-C5A8-4830-9ABD-CA1823B1239D}">
      <dgm:prSet phldrT="[Tex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cs-CZ" sz="1050" dirty="0"/>
            <a:t>zveřejnění, informování MV</a:t>
          </a:r>
        </a:p>
      </dgm:t>
    </dgm:pt>
    <dgm:pt modelId="{130C6EBE-4F63-46FE-A424-0DDF1A5E1D77}" type="parTrans" cxnId="{0A49F0F9-3334-4D35-BE01-EA22FAD6E24B}">
      <dgm:prSet/>
      <dgm:spPr/>
      <dgm:t>
        <a:bodyPr/>
        <a:lstStyle/>
        <a:p>
          <a:endParaRPr lang="cs-CZ"/>
        </a:p>
      </dgm:t>
    </dgm:pt>
    <dgm:pt modelId="{76C1CD4B-CDAB-48E0-89AD-692457E54A1D}" type="sibTrans" cxnId="{0A49F0F9-3334-4D35-BE01-EA22FAD6E24B}">
      <dgm:prSet/>
      <dgm:spPr/>
      <dgm:t>
        <a:bodyPr/>
        <a:lstStyle/>
        <a:p>
          <a:endParaRPr lang="cs-CZ"/>
        </a:p>
      </dgm:t>
    </dgm:pt>
    <dgm:pt modelId="{3726CCCB-5945-D94B-A4F2-9D9ADE990968}">
      <dgm:prSet custT="1"/>
      <dgm:spPr/>
      <dgm:t>
        <a:bodyPr/>
        <a:lstStyle/>
        <a:p>
          <a:r>
            <a:rPr lang="cs-CZ" sz="1100" dirty="0">
              <a:solidFill>
                <a:schemeClr val="accent1">
                  <a:lumMod val="50000"/>
                </a:schemeClr>
              </a:solidFill>
            </a:rPr>
            <a:t> zahájení procesu atestace</a:t>
          </a:r>
        </a:p>
      </dgm:t>
    </dgm:pt>
    <dgm:pt modelId="{23BE8B9D-DE7F-1D47-B065-6BD4F2756EBC}" type="parTrans" cxnId="{4F521F4F-8F89-2D49-B4D8-30351F4F811C}">
      <dgm:prSet/>
      <dgm:spPr/>
      <dgm:t>
        <a:bodyPr/>
        <a:lstStyle/>
        <a:p>
          <a:endParaRPr lang="cs-CZ"/>
        </a:p>
      </dgm:t>
    </dgm:pt>
    <dgm:pt modelId="{7CCBCB48-975D-7143-9C0B-9FC7BFDC1CE3}" type="sibTrans" cxnId="{4F521F4F-8F89-2D49-B4D8-30351F4F811C}">
      <dgm:prSet/>
      <dgm:spPr/>
      <dgm:t>
        <a:bodyPr/>
        <a:lstStyle/>
        <a:p>
          <a:endParaRPr lang="cs-CZ"/>
        </a:p>
      </dgm:t>
    </dgm:pt>
    <dgm:pt modelId="{EAD0DD7F-8786-A449-B53F-9EBDDBDBF69E}">
      <dgm:prSet/>
      <dgm:spPr>
        <a:noFill/>
        <a:ln>
          <a:solidFill>
            <a:srgbClr val="C00000"/>
          </a:solidFill>
        </a:ln>
      </dgm:spPr>
      <dgm:t>
        <a:bodyPr/>
        <a:lstStyle/>
        <a:p>
          <a:endParaRPr lang="cs-CZ"/>
        </a:p>
      </dgm:t>
    </dgm:pt>
    <dgm:pt modelId="{CC264A52-6841-B144-A225-B5EEB17A27E2}" type="parTrans" cxnId="{592C0E5A-BB60-E544-91CC-D96502A862D7}">
      <dgm:prSet/>
      <dgm:spPr/>
      <dgm:t>
        <a:bodyPr/>
        <a:lstStyle/>
        <a:p>
          <a:endParaRPr lang="cs-CZ"/>
        </a:p>
      </dgm:t>
    </dgm:pt>
    <dgm:pt modelId="{B2C14F62-FC99-F545-8DEB-A5E9CE1FAFA2}" type="sibTrans" cxnId="{592C0E5A-BB60-E544-91CC-D96502A862D7}">
      <dgm:prSet/>
      <dgm:spPr/>
      <dgm:t>
        <a:bodyPr/>
        <a:lstStyle/>
        <a:p>
          <a:endParaRPr lang="cs-CZ"/>
        </a:p>
      </dgm:t>
    </dgm:pt>
    <dgm:pt modelId="{202D2C26-56F5-4E40-9A54-22ECA033757F}" type="pres">
      <dgm:prSet presAssocID="{62CCFF99-6A1E-41EA-80C6-1A1A33652F31}" presName="diagram" presStyleCnt="0">
        <dgm:presLayoutVars>
          <dgm:dir/>
          <dgm:resizeHandles val="exact"/>
        </dgm:presLayoutVars>
      </dgm:prSet>
      <dgm:spPr/>
    </dgm:pt>
    <dgm:pt modelId="{678C6662-D842-4912-9540-4CD638E1C6A0}" type="pres">
      <dgm:prSet presAssocID="{88440D4B-D91A-4293-BC1F-D4F03B30E8A9}" presName="node" presStyleLbl="node1" presStyleIdx="0" presStyleCnt="6" custScaleY="153734">
        <dgm:presLayoutVars>
          <dgm:bulletEnabled val="1"/>
        </dgm:presLayoutVars>
      </dgm:prSet>
      <dgm:spPr/>
    </dgm:pt>
    <dgm:pt modelId="{EB571A26-F9DC-4ABF-904C-136E87D9F984}" type="pres">
      <dgm:prSet presAssocID="{A8D4F5A7-CD12-4971-AFEE-68F271A4248A}" presName="sibTrans" presStyleLbl="sibTrans2D1" presStyleIdx="0" presStyleCnt="5"/>
      <dgm:spPr/>
    </dgm:pt>
    <dgm:pt modelId="{ADFFB1D0-0E32-4553-98DE-59F8F1005168}" type="pres">
      <dgm:prSet presAssocID="{A8D4F5A7-CD12-4971-AFEE-68F271A4248A}" presName="connectorText" presStyleLbl="sibTrans2D1" presStyleIdx="0" presStyleCnt="5"/>
      <dgm:spPr/>
    </dgm:pt>
    <dgm:pt modelId="{F6E63689-6197-4827-8616-FB5A5CB9548B}" type="pres">
      <dgm:prSet presAssocID="{215ED423-7A82-4075-81CF-2809653319BA}" presName="node" presStyleLbl="node1" presStyleIdx="1" presStyleCnt="6" custScaleY="153734">
        <dgm:presLayoutVars>
          <dgm:bulletEnabled val="1"/>
        </dgm:presLayoutVars>
      </dgm:prSet>
      <dgm:spPr/>
    </dgm:pt>
    <dgm:pt modelId="{CA87DC28-4438-4F6E-8B85-09E0A02210E4}" type="pres">
      <dgm:prSet presAssocID="{9F0106C2-9056-4545-91E8-E218B6A7F81B}" presName="sibTrans" presStyleLbl="sibTrans2D1" presStyleIdx="1" presStyleCnt="5"/>
      <dgm:spPr/>
    </dgm:pt>
    <dgm:pt modelId="{BC155BAB-CE21-4976-A709-A5859A24B2D3}" type="pres">
      <dgm:prSet presAssocID="{9F0106C2-9056-4545-91E8-E218B6A7F81B}" presName="connectorText" presStyleLbl="sibTrans2D1" presStyleIdx="1" presStyleCnt="5"/>
      <dgm:spPr/>
    </dgm:pt>
    <dgm:pt modelId="{884AE93B-C853-4C33-908E-C1FCE0BB9DC8}" type="pres">
      <dgm:prSet presAssocID="{CAF8CDEC-402A-45D0-A2F5-F1501A9721DC}" presName="node" presStyleLbl="node1" presStyleIdx="2" presStyleCnt="6" custScaleY="153734">
        <dgm:presLayoutVars>
          <dgm:bulletEnabled val="1"/>
        </dgm:presLayoutVars>
      </dgm:prSet>
      <dgm:spPr/>
    </dgm:pt>
    <dgm:pt modelId="{0C6BCEE9-F005-4A58-A512-328F54EB52C1}" type="pres">
      <dgm:prSet presAssocID="{EF98F72A-380B-4CEC-8B70-8784B6F07A45}" presName="sibTrans" presStyleLbl="sibTrans2D1" presStyleIdx="2" presStyleCnt="5"/>
      <dgm:spPr/>
    </dgm:pt>
    <dgm:pt modelId="{33087634-BFFD-442E-9654-8EB6525A04D9}" type="pres">
      <dgm:prSet presAssocID="{EF98F72A-380B-4CEC-8B70-8784B6F07A45}" presName="connectorText" presStyleLbl="sibTrans2D1" presStyleIdx="2" presStyleCnt="5"/>
      <dgm:spPr/>
    </dgm:pt>
    <dgm:pt modelId="{AF2C7C23-4588-4E0C-8CC8-973AC5BB35F9}" type="pres">
      <dgm:prSet presAssocID="{2BA929DD-7C5C-4501-9B86-2D3CBB611AAE}" presName="node" presStyleLbl="node1" presStyleIdx="3" presStyleCnt="6" custScaleY="153734">
        <dgm:presLayoutVars>
          <dgm:bulletEnabled val="1"/>
        </dgm:presLayoutVars>
      </dgm:prSet>
      <dgm:spPr/>
    </dgm:pt>
    <dgm:pt modelId="{09053056-E74D-4646-93F2-ED9CD643201B}" type="pres">
      <dgm:prSet presAssocID="{DD1F0AD8-2AF4-47D6-9CEC-059E67A852A7}" presName="sibTrans" presStyleLbl="sibTrans2D1" presStyleIdx="3" presStyleCnt="5"/>
      <dgm:spPr/>
    </dgm:pt>
    <dgm:pt modelId="{69083880-50E1-4E64-A205-719B189594E6}" type="pres">
      <dgm:prSet presAssocID="{DD1F0AD8-2AF4-47D6-9CEC-059E67A852A7}" presName="connectorText" presStyleLbl="sibTrans2D1" presStyleIdx="3" presStyleCnt="5"/>
      <dgm:spPr/>
    </dgm:pt>
    <dgm:pt modelId="{479599D6-FD3D-4B68-BD28-9C3AC13D86AF}" type="pres">
      <dgm:prSet presAssocID="{33772409-E61D-4798-A799-6422508B631D}" presName="node" presStyleLbl="node1" presStyleIdx="4" presStyleCnt="6" custScaleY="153734">
        <dgm:presLayoutVars>
          <dgm:bulletEnabled val="1"/>
        </dgm:presLayoutVars>
      </dgm:prSet>
      <dgm:spPr/>
    </dgm:pt>
    <dgm:pt modelId="{C03013A1-E05C-0B4D-B43A-E562461B9DCE}" type="pres">
      <dgm:prSet presAssocID="{5B5F305D-4EE2-4C58-9D23-94401C454865}" presName="sibTrans" presStyleLbl="sibTrans2D1" presStyleIdx="4" presStyleCnt="5"/>
      <dgm:spPr/>
    </dgm:pt>
    <dgm:pt modelId="{19204800-5FBE-5447-A7BA-E7669AA59A1D}" type="pres">
      <dgm:prSet presAssocID="{5B5F305D-4EE2-4C58-9D23-94401C454865}" presName="connectorText" presStyleLbl="sibTrans2D1" presStyleIdx="4" presStyleCnt="5"/>
      <dgm:spPr/>
    </dgm:pt>
    <dgm:pt modelId="{F06C5D31-0B76-0F46-BA06-9DB4A1B24049}" type="pres">
      <dgm:prSet presAssocID="{EAD0DD7F-8786-A449-B53F-9EBDDBDBF69E}" presName="node" presStyleLbl="node1" presStyleIdx="5" presStyleCnt="6" custScaleY="152077">
        <dgm:presLayoutVars>
          <dgm:bulletEnabled val="1"/>
        </dgm:presLayoutVars>
      </dgm:prSet>
      <dgm:spPr/>
    </dgm:pt>
  </dgm:ptLst>
  <dgm:cxnLst>
    <dgm:cxn modelId="{61082B13-8993-4AE9-B615-14A57120FF2D}" srcId="{2BA929DD-7C5C-4501-9B86-2D3CBB611AAE}" destId="{7C591D0B-01F6-43DB-9144-522B8840CD89}" srcOrd="0" destOrd="0" parTransId="{72C5E6E8-3B08-4386-8A7B-1DFE901431CA}" sibTransId="{AA22D941-181F-4309-9BC7-9CF08AA68853}"/>
    <dgm:cxn modelId="{DD9CEC19-4CB9-4EBD-AF46-FE567D6FA163}" type="presOf" srcId="{A8D4F5A7-CD12-4971-AFEE-68F271A4248A}" destId="{ADFFB1D0-0E32-4553-98DE-59F8F1005168}" srcOrd="1" destOrd="0" presId="urn:microsoft.com/office/officeart/2005/8/layout/process5"/>
    <dgm:cxn modelId="{F56D1B1C-3D8B-4F83-8CB2-B9096B8AEBCE}" srcId="{CAF8CDEC-402A-45D0-A2F5-F1501A9721DC}" destId="{D11D5ACD-AD66-4C4D-801A-3CDBABAF0A61}" srcOrd="1" destOrd="0" parTransId="{1CEECD7D-19CD-4D08-B28C-FADBF640E5A3}" sibTransId="{9FB068C5-17DB-4FE7-9F41-73886F7981F5}"/>
    <dgm:cxn modelId="{073C261E-BFBF-43D3-B38F-854B13272B4F}" type="presOf" srcId="{33CC0BA6-A1F7-400A-B875-86CD9033C783}" destId="{F6E63689-6197-4827-8616-FB5A5CB9548B}" srcOrd="0" destOrd="1" presId="urn:microsoft.com/office/officeart/2005/8/layout/process5"/>
    <dgm:cxn modelId="{E6477024-FBE9-482B-AE7F-1E17E327D80C}" type="presOf" srcId="{CAF8CDEC-402A-45D0-A2F5-F1501A9721DC}" destId="{884AE93B-C853-4C33-908E-C1FCE0BB9DC8}" srcOrd="0" destOrd="0" presId="urn:microsoft.com/office/officeart/2005/8/layout/process5"/>
    <dgm:cxn modelId="{58CF0825-A376-4852-A376-07C46DEB5A6F}" type="presOf" srcId="{A533649E-5F6D-4B1A-9380-7974F35B7689}" destId="{F6E63689-6197-4827-8616-FB5A5CB9548B}" srcOrd="0" destOrd="3" presId="urn:microsoft.com/office/officeart/2005/8/layout/process5"/>
    <dgm:cxn modelId="{A8211B2F-26EE-9047-B77A-8993B41A64C0}" type="presOf" srcId="{EAD0DD7F-8786-A449-B53F-9EBDDBDBF69E}" destId="{F06C5D31-0B76-0F46-BA06-9DB4A1B24049}" srcOrd="0" destOrd="0" presId="urn:microsoft.com/office/officeart/2005/8/layout/process5"/>
    <dgm:cxn modelId="{C8A4C532-8717-40BD-A7B3-58696132D52E}" type="presOf" srcId="{2A9E5B03-AAF9-4E75-A0B9-2846FB7739C8}" destId="{884AE93B-C853-4C33-908E-C1FCE0BB9DC8}" srcOrd="0" destOrd="1" presId="urn:microsoft.com/office/officeart/2005/8/layout/process5"/>
    <dgm:cxn modelId="{D64C7F34-CC0C-48F9-9957-BE67A6D30145}" type="presOf" srcId="{2F478633-828C-4747-BE77-4FBC93B99BEB}" destId="{F6E63689-6197-4827-8616-FB5A5CB9548B}" srcOrd="0" destOrd="2" presId="urn:microsoft.com/office/officeart/2005/8/layout/process5"/>
    <dgm:cxn modelId="{01004E3A-9C05-46C1-8307-66484D0DABC4}" type="presOf" srcId="{6B65E290-3191-4B4D-9F63-D355A8C9DC79}" destId="{479599D6-FD3D-4B68-BD28-9C3AC13D86AF}" srcOrd="0" destOrd="2" presId="urn:microsoft.com/office/officeart/2005/8/layout/process5"/>
    <dgm:cxn modelId="{77E65F3C-5389-464B-BA28-57D914D1B93C}" srcId="{2BA929DD-7C5C-4501-9B86-2D3CBB611AAE}" destId="{A0C4B0DB-6EE8-4775-8AF8-D2142755612D}" srcOrd="2" destOrd="0" parTransId="{DFBE6358-E24D-4DFA-9EB1-D4FDC7B78E20}" sibTransId="{5BCBC03A-204A-4226-802F-3B966C8041A6}"/>
    <dgm:cxn modelId="{A05CA13C-92F5-4703-900D-BD6FED7231C7}" type="presOf" srcId="{98C16F2D-4B69-407F-82D5-1AEB49B47889}" destId="{678C6662-D842-4912-9540-4CD638E1C6A0}" srcOrd="0" destOrd="3" presId="urn:microsoft.com/office/officeart/2005/8/layout/process5"/>
    <dgm:cxn modelId="{4198EE3D-E51F-4078-8480-6CA489A5DB9C}" type="presOf" srcId="{CB9E1BBB-C5A8-4830-9ABD-CA1823B1239D}" destId="{479599D6-FD3D-4B68-BD28-9C3AC13D86AF}" srcOrd="0" destOrd="3" presId="urn:microsoft.com/office/officeart/2005/8/layout/process5"/>
    <dgm:cxn modelId="{44BD455D-521A-4F7E-B05B-35BB493829AD}" type="presOf" srcId="{EF98F72A-380B-4CEC-8B70-8784B6F07A45}" destId="{0C6BCEE9-F005-4A58-A512-328F54EB52C1}" srcOrd="0" destOrd="0" presId="urn:microsoft.com/office/officeart/2005/8/layout/process5"/>
    <dgm:cxn modelId="{CAFB0D5E-9EA1-4E62-96F1-2A04563C3058}" type="presOf" srcId="{DD1F0AD8-2AF4-47D6-9CEC-059E67A852A7}" destId="{09053056-E74D-4646-93F2-ED9CD643201B}" srcOrd="0" destOrd="0" presId="urn:microsoft.com/office/officeart/2005/8/layout/process5"/>
    <dgm:cxn modelId="{1DF23160-0108-4DE8-AD0A-73758A867D5A}" srcId="{62CCFF99-6A1E-41EA-80C6-1A1A33652F31}" destId="{33772409-E61D-4798-A799-6422508B631D}" srcOrd="4" destOrd="0" parTransId="{C090AB4F-66A3-429F-8AEB-6D53DC3D9E08}" sibTransId="{5B5F305D-4EE2-4C58-9D23-94401C454865}"/>
    <dgm:cxn modelId="{8EE78564-79ED-48A5-9E06-ACDCC50BF22B}" type="presOf" srcId="{A8D4F5A7-CD12-4971-AFEE-68F271A4248A}" destId="{EB571A26-F9DC-4ABF-904C-136E87D9F984}" srcOrd="0" destOrd="0" presId="urn:microsoft.com/office/officeart/2005/8/layout/process5"/>
    <dgm:cxn modelId="{24AB5045-0F72-6B45-A0EA-0DA1A0C1D18B}" type="presOf" srcId="{3726CCCB-5945-D94B-A4F2-9D9ADE990968}" destId="{F6E63689-6197-4827-8616-FB5A5CB9548B}" srcOrd="0" destOrd="5" presId="urn:microsoft.com/office/officeart/2005/8/layout/process5"/>
    <dgm:cxn modelId="{714D2F68-C396-4462-801B-937E394CB2CC}" type="presOf" srcId="{35B43198-1862-4549-92BA-3BC533D35A80}" destId="{678C6662-D842-4912-9540-4CD638E1C6A0}" srcOrd="0" destOrd="1" presId="urn:microsoft.com/office/officeart/2005/8/layout/process5"/>
    <dgm:cxn modelId="{395C8869-4BAC-4B05-B11E-4AAD6187B813}" type="presOf" srcId="{EF98F72A-380B-4CEC-8B70-8784B6F07A45}" destId="{33087634-BFFD-442E-9654-8EB6525A04D9}" srcOrd="1" destOrd="0" presId="urn:microsoft.com/office/officeart/2005/8/layout/process5"/>
    <dgm:cxn modelId="{60A1DC6C-B24C-4CE6-A18A-D912E0E69B7C}" type="presOf" srcId="{9F0106C2-9056-4545-91E8-E218B6A7F81B}" destId="{BC155BAB-CE21-4976-A709-A5859A24B2D3}" srcOrd="1" destOrd="0" presId="urn:microsoft.com/office/officeart/2005/8/layout/process5"/>
    <dgm:cxn modelId="{4F521F4F-8F89-2D49-B4D8-30351F4F811C}" srcId="{215ED423-7A82-4075-81CF-2809653319BA}" destId="{3726CCCB-5945-D94B-A4F2-9D9ADE990968}" srcOrd="4" destOrd="0" parTransId="{23BE8B9D-DE7F-1D47-B065-6BD4F2756EBC}" sibTransId="{7CCBCB48-975D-7143-9C0B-9FC7BFDC1CE3}"/>
    <dgm:cxn modelId="{C68E2573-9D1E-4C75-85A6-15FAC2F6E82D}" srcId="{33772409-E61D-4798-A799-6422508B631D}" destId="{87B8FAA9-FA81-4F1C-ADEB-B04A1BF34B08}" srcOrd="0" destOrd="0" parTransId="{F832B987-744A-4200-970F-AD1ABBC964CE}" sibTransId="{480F0260-4E8D-4C29-95D6-27D8FD1514DA}"/>
    <dgm:cxn modelId="{5B4A4E76-1C0B-4B4C-ADE4-552BA3D98996}" type="presOf" srcId="{88440D4B-D91A-4293-BC1F-D4F03B30E8A9}" destId="{678C6662-D842-4912-9540-4CD638E1C6A0}" srcOrd="0" destOrd="0" presId="urn:microsoft.com/office/officeart/2005/8/layout/process5"/>
    <dgm:cxn modelId="{E5F37076-3E73-48A3-B002-9B4DF31F7CAE}" type="presOf" srcId="{19AE6E8B-0880-48FF-9C10-B829FE0B21B5}" destId="{678C6662-D842-4912-9540-4CD638E1C6A0}" srcOrd="0" destOrd="2" presId="urn:microsoft.com/office/officeart/2005/8/layout/process5"/>
    <dgm:cxn modelId="{48E54E77-3764-47A8-A40A-FB13C55EC139}" srcId="{62CCFF99-6A1E-41EA-80C6-1A1A33652F31}" destId="{88440D4B-D91A-4293-BC1F-D4F03B30E8A9}" srcOrd="0" destOrd="0" parTransId="{2B1C3544-EB49-466E-8836-AE017110400C}" sibTransId="{A8D4F5A7-CD12-4971-AFEE-68F271A4248A}"/>
    <dgm:cxn modelId="{592C0E5A-BB60-E544-91CC-D96502A862D7}" srcId="{62CCFF99-6A1E-41EA-80C6-1A1A33652F31}" destId="{EAD0DD7F-8786-A449-B53F-9EBDDBDBF69E}" srcOrd="5" destOrd="0" parTransId="{CC264A52-6841-B144-A225-B5EEB17A27E2}" sibTransId="{B2C14F62-FC99-F545-8DEB-A5E9CE1FAFA2}"/>
    <dgm:cxn modelId="{768AC580-E763-41CC-8FF9-BF2C156B5505}" type="presOf" srcId="{62CCFF99-6A1E-41EA-80C6-1A1A33652F31}" destId="{202D2C26-56F5-4E40-9A54-22ECA033757F}" srcOrd="0" destOrd="0" presId="urn:microsoft.com/office/officeart/2005/8/layout/process5"/>
    <dgm:cxn modelId="{52C3D882-7C0D-463A-8F1D-B2365366461F}" type="presOf" srcId="{215ED423-7A82-4075-81CF-2809653319BA}" destId="{F6E63689-6197-4827-8616-FB5A5CB9548B}" srcOrd="0" destOrd="0" presId="urn:microsoft.com/office/officeart/2005/8/layout/process5"/>
    <dgm:cxn modelId="{0079C78A-800F-4A68-8A48-A82A4DDB25E6}" srcId="{CAF8CDEC-402A-45D0-A2F5-F1501A9721DC}" destId="{2A9E5B03-AAF9-4E75-A0B9-2846FB7739C8}" srcOrd="0" destOrd="0" parTransId="{75251163-EB25-4FFE-84E3-51998CF02E80}" sibTransId="{BA7DE5F9-A18D-41E7-95E8-2F7B1EB44033}"/>
    <dgm:cxn modelId="{111F4F8B-3DE8-4EB1-9C34-637D81F783A5}" type="presOf" srcId="{F02B715C-EAA5-436B-A7D2-7307A197274C}" destId="{F6E63689-6197-4827-8616-FB5A5CB9548B}" srcOrd="0" destOrd="4" presId="urn:microsoft.com/office/officeart/2005/8/layout/process5"/>
    <dgm:cxn modelId="{451B008E-8A07-43D4-99AF-CEC76E7624EE}" srcId="{33772409-E61D-4798-A799-6422508B631D}" destId="{6B65E290-3191-4B4D-9F63-D355A8C9DC79}" srcOrd="1" destOrd="0" parTransId="{5493E609-C1C1-4E3C-837B-13D863B5C807}" sibTransId="{CDBF060D-7467-4095-B3A7-C4E824EBF224}"/>
    <dgm:cxn modelId="{6AB0B990-9977-42D5-93B7-FDA5AB832FFB}" srcId="{88440D4B-D91A-4293-BC1F-D4F03B30E8A9}" destId="{4713BA0D-6383-4220-859F-1A8A44DB5B70}" srcOrd="3" destOrd="0" parTransId="{A5AAF128-6CE2-42DE-BAAB-A4A383FE5CCE}" sibTransId="{6CBF9799-19C1-4D7D-B98A-6AC1406BA170}"/>
    <dgm:cxn modelId="{97260594-BEB8-45B7-84F2-08239321BCB9}" type="presOf" srcId="{A0C4B0DB-6EE8-4775-8AF8-D2142755612D}" destId="{AF2C7C23-4588-4E0C-8CC8-973AC5BB35F9}" srcOrd="0" destOrd="3" presId="urn:microsoft.com/office/officeart/2005/8/layout/process5"/>
    <dgm:cxn modelId="{E22E839A-AD23-418C-9F88-1A5C33791CA8}" type="presOf" srcId="{2BA929DD-7C5C-4501-9B86-2D3CBB611AAE}" destId="{AF2C7C23-4588-4E0C-8CC8-973AC5BB35F9}" srcOrd="0" destOrd="0" presId="urn:microsoft.com/office/officeart/2005/8/layout/process5"/>
    <dgm:cxn modelId="{BEB4529B-7A11-4056-82C3-59210AB8D8C2}" srcId="{88440D4B-D91A-4293-BC1F-D4F03B30E8A9}" destId="{98C16F2D-4B69-407F-82D5-1AEB49B47889}" srcOrd="2" destOrd="0" parTransId="{67742039-1CFE-40D7-B472-9982A8D1E4EC}" sibTransId="{D56131AF-20A3-4E9E-A8FB-44C5F173AF02}"/>
    <dgm:cxn modelId="{FD7AFFA4-F0F9-4364-AF3E-3C919279B077}" srcId="{62CCFF99-6A1E-41EA-80C6-1A1A33652F31}" destId="{215ED423-7A82-4075-81CF-2809653319BA}" srcOrd="1" destOrd="0" parTransId="{1D6C89CD-18A2-4974-9147-4F764185630B}" sibTransId="{9F0106C2-9056-4545-91E8-E218B6A7F81B}"/>
    <dgm:cxn modelId="{9C9D1DA5-9B5C-4B1F-B9D4-AB8B3D12268F}" srcId="{215ED423-7A82-4075-81CF-2809653319BA}" destId="{F02B715C-EAA5-436B-A7D2-7307A197274C}" srcOrd="3" destOrd="0" parTransId="{506FF99C-4464-4E9A-9CD2-6FD8287557FF}" sibTransId="{958C17F2-97BB-4E0A-88E8-AAD01BD96664}"/>
    <dgm:cxn modelId="{346B30AD-ABAA-4DE0-B4F6-7347B35712D5}" type="presOf" srcId="{4713BA0D-6383-4220-859F-1A8A44DB5B70}" destId="{678C6662-D842-4912-9540-4CD638E1C6A0}" srcOrd="0" destOrd="4" presId="urn:microsoft.com/office/officeart/2005/8/layout/process5"/>
    <dgm:cxn modelId="{D95AC9B8-0B40-49FA-8AF0-0148680EAE3E}" type="presOf" srcId="{9289CE82-0B75-43AC-B2FB-4F099F44D1FC}" destId="{AF2C7C23-4588-4E0C-8CC8-973AC5BB35F9}" srcOrd="0" destOrd="2" presId="urn:microsoft.com/office/officeart/2005/8/layout/process5"/>
    <dgm:cxn modelId="{C377D5BA-1206-4F5F-82F3-65555CC48857}" srcId="{2BA929DD-7C5C-4501-9B86-2D3CBB611AAE}" destId="{9289CE82-0B75-43AC-B2FB-4F099F44D1FC}" srcOrd="1" destOrd="0" parTransId="{24C61AC1-E95D-43B1-A9AB-2A9E7FFC1779}" sibTransId="{E135E443-3520-46A9-AA55-2B897CD5FADF}"/>
    <dgm:cxn modelId="{E3CBA0BE-8D2C-4DAB-ABD1-6C529813433F}" type="presOf" srcId="{7C591D0B-01F6-43DB-9144-522B8840CD89}" destId="{AF2C7C23-4588-4E0C-8CC8-973AC5BB35F9}" srcOrd="0" destOrd="1" presId="urn:microsoft.com/office/officeart/2005/8/layout/process5"/>
    <dgm:cxn modelId="{303CDCC2-ADFC-40D8-B80F-ABFB5D999A2F}" type="presOf" srcId="{87B8FAA9-FA81-4F1C-ADEB-B04A1BF34B08}" destId="{479599D6-FD3D-4B68-BD28-9C3AC13D86AF}" srcOrd="0" destOrd="1" presId="urn:microsoft.com/office/officeart/2005/8/layout/process5"/>
    <dgm:cxn modelId="{69B3B3C3-3334-442B-A56B-0A94493D8379}" srcId="{62CCFF99-6A1E-41EA-80C6-1A1A33652F31}" destId="{2BA929DD-7C5C-4501-9B86-2D3CBB611AAE}" srcOrd="3" destOrd="0" parTransId="{B8FD51DB-E83D-4655-98B4-CB4F38099F7B}" sibTransId="{DD1F0AD8-2AF4-47D6-9CEC-059E67A852A7}"/>
    <dgm:cxn modelId="{9FC25AC6-F621-463C-AC4E-A0A24F9E371D}" srcId="{215ED423-7A82-4075-81CF-2809653319BA}" destId="{2F478633-828C-4747-BE77-4FBC93B99BEB}" srcOrd="1" destOrd="0" parTransId="{C3B6F4DE-6D62-4549-8056-BC7A1B23C31B}" sibTransId="{192BCB64-1094-4543-B4DC-AB067C045A7F}"/>
    <dgm:cxn modelId="{AC0D1CCD-1F8B-4A54-BD07-E91C4EBE0FE2}" srcId="{88440D4B-D91A-4293-BC1F-D4F03B30E8A9}" destId="{35B43198-1862-4549-92BA-3BC533D35A80}" srcOrd="0" destOrd="0" parTransId="{39D9BC74-8830-433A-9B8F-08C8728689FC}" sibTransId="{1CD9D813-257B-41DF-B4B6-577FC45DEB5B}"/>
    <dgm:cxn modelId="{C4AAA7CE-3D8A-4621-8106-C893EC62172C}" srcId="{88440D4B-D91A-4293-BC1F-D4F03B30E8A9}" destId="{19AE6E8B-0880-48FF-9C10-B829FE0B21B5}" srcOrd="1" destOrd="0" parTransId="{0565C829-D871-487B-BE1E-1160F0542B2C}" sibTransId="{CEFB17B4-FFE2-438D-B476-DF287319404C}"/>
    <dgm:cxn modelId="{0F1D80D7-302E-4DD4-A598-EC06D742B157}" srcId="{215ED423-7A82-4075-81CF-2809653319BA}" destId="{A533649E-5F6D-4B1A-9380-7974F35B7689}" srcOrd="2" destOrd="0" parTransId="{E8294818-E056-4E70-AE55-F178E2B0D703}" sibTransId="{4F907823-B96F-4B4E-AD90-4B014B901C80}"/>
    <dgm:cxn modelId="{554336D9-B8DB-4952-A730-05EC57B8C370}" srcId="{62CCFF99-6A1E-41EA-80C6-1A1A33652F31}" destId="{CAF8CDEC-402A-45D0-A2F5-F1501A9721DC}" srcOrd="2" destOrd="0" parTransId="{114E2D80-B332-4C73-8E46-DD7EC1912DD5}" sibTransId="{EF98F72A-380B-4CEC-8B70-8784B6F07A45}"/>
    <dgm:cxn modelId="{181FE0DE-9CC6-754F-B1C9-92CCD81ECB30}" type="presOf" srcId="{5B5F305D-4EE2-4C58-9D23-94401C454865}" destId="{C03013A1-E05C-0B4D-B43A-E562461B9DCE}" srcOrd="0" destOrd="0" presId="urn:microsoft.com/office/officeart/2005/8/layout/process5"/>
    <dgm:cxn modelId="{9AD625E4-AE41-463A-AE56-83B9AD4F5D3C}" type="presOf" srcId="{D11D5ACD-AD66-4C4D-801A-3CDBABAF0A61}" destId="{884AE93B-C853-4C33-908E-C1FCE0BB9DC8}" srcOrd="0" destOrd="2" presId="urn:microsoft.com/office/officeart/2005/8/layout/process5"/>
    <dgm:cxn modelId="{172F14EB-EDCE-4EF8-8AB0-A9BA6DDA3207}" type="presOf" srcId="{9F0106C2-9056-4545-91E8-E218B6A7F81B}" destId="{CA87DC28-4438-4F6E-8B85-09E0A02210E4}" srcOrd="0" destOrd="0" presId="urn:microsoft.com/office/officeart/2005/8/layout/process5"/>
    <dgm:cxn modelId="{41B84AEE-272F-4E9D-8277-D7BDC98FC55F}" srcId="{215ED423-7A82-4075-81CF-2809653319BA}" destId="{33CC0BA6-A1F7-400A-B875-86CD9033C783}" srcOrd="0" destOrd="0" parTransId="{76938570-CA99-4F92-B868-18ADD440EBAB}" sibTransId="{821E4A9C-0D27-4DFC-81B6-025C2310BD69}"/>
    <dgm:cxn modelId="{0A49F0F9-3334-4D35-BE01-EA22FAD6E24B}" srcId="{33772409-E61D-4798-A799-6422508B631D}" destId="{CB9E1BBB-C5A8-4830-9ABD-CA1823B1239D}" srcOrd="2" destOrd="0" parTransId="{130C6EBE-4F63-46FE-A424-0DDF1A5E1D77}" sibTransId="{76C1CD4B-CDAB-48E0-89AD-692457E54A1D}"/>
    <dgm:cxn modelId="{91DFD4FA-0FF3-4D4B-BE7E-AF382F3FD4D3}" type="presOf" srcId="{33772409-E61D-4798-A799-6422508B631D}" destId="{479599D6-FD3D-4B68-BD28-9C3AC13D86AF}" srcOrd="0" destOrd="0" presId="urn:microsoft.com/office/officeart/2005/8/layout/process5"/>
    <dgm:cxn modelId="{5F0EC3FB-86FC-4733-A30A-2BF2872FC3C5}" type="presOf" srcId="{DD1F0AD8-2AF4-47D6-9CEC-059E67A852A7}" destId="{69083880-50E1-4E64-A205-719B189594E6}" srcOrd="1" destOrd="0" presId="urn:microsoft.com/office/officeart/2005/8/layout/process5"/>
    <dgm:cxn modelId="{432057FE-665A-AB46-B9B3-09E8D29CCC99}" type="presOf" srcId="{5B5F305D-4EE2-4C58-9D23-94401C454865}" destId="{19204800-5FBE-5447-A7BA-E7669AA59A1D}" srcOrd="1" destOrd="0" presId="urn:microsoft.com/office/officeart/2005/8/layout/process5"/>
    <dgm:cxn modelId="{AF0FBC95-61DB-4E09-B55D-75DAA9769E1A}" type="presParOf" srcId="{202D2C26-56F5-4E40-9A54-22ECA033757F}" destId="{678C6662-D842-4912-9540-4CD638E1C6A0}" srcOrd="0" destOrd="0" presId="urn:microsoft.com/office/officeart/2005/8/layout/process5"/>
    <dgm:cxn modelId="{387975E0-62D0-4543-A925-EE9207E81749}" type="presParOf" srcId="{202D2C26-56F5-4E40-9A54-22ECA033757F}" destId="{EB571A26-F9DC-4ABF-904C-136E87D9F984}" srcOrd="1" destOrd="0" presId="urn:microsoft.com/office/officeart/2005/8/layout/process5"/>
    <dgm:cxn modelId="{CB2C5469-6AB6-4768-8329-549B56CD9B36}" type="presParOf" srcId="{EB571A26-F9DC-4ABF-904C-136E87D9F984}" destId="{ADFFB1D0-0E32-4553-98DE-59F8F1005168}" srcOrd="0" destOrd="0" presId="urn:microsoft.com/office/officeart/2005/8/layout/process5"/>
    <dgm:cxn modelId="{70683A08-9EE7-42E7-9875-658E97656E40}" type="presParOf" srcId="{202D2C26-56F5-4E40-9A54-22ECA033757F}" destId="{F6E63689-6197-4827-8616-FB5A5CB9548B}" srcOrd="2" destOrd="0" presId="urn:microsoft.com/office/officeart/2005/8/layout/process5"/>
    <dgm:cxn modelId="{A3B1EDDB-EE39-4DED-A11F-71F1C8CA639F}" type="presParOf" srcId="{202D2C26-56F5-4E40-9A54-22ECA033757F}" destId="{CA87DC28-4438-4F6E-8B85-09E0A02210E4}" srcOrd="3" destOrd="0" presId="urn:microsoft.com/office/officeart/2005/8/layout/process5"/>
    <dgm:cxn modelId="{59B3491D-5D75-4F70-8530-3269AA147E4F}" type="presParOf" srcId="{CA87DC28-4438-4F6E-8B85-09E0A02210E4}" destId="{BC155BAB-CE21-4976-A709-A5859A24B2D3}" srcOrd="0" destOrd="0" presId="urn:microsoft.com/office/officeart/2005/8/layout/process5"/>
    <dgm:cxn modelId="{33864467-94C4-4B3C-A6CE-B4E208E8C93E}" type="presParOf" srcId="{202D2C26-56F5-4E40-9A54-22ECA033757F}" destId="{884AE93B-C853-4C33-908E-C1FCE0BB9DC8}" srcOrd="4" destOrd="0" presId="urn:microsoft.com/office/officeart/2005/8/layout/process5"/>
    <dgm:cxn modelId="{3AA785D7-7889-4981-82F5-A1931B2429E5}" type="presParOf" srcId="{202D2C26-56F5-4E40-9A54-22ECA033757F}" destId="{0C6BCEE9-F005-4A58-A512-328F54EB52C1}" srcOrd="5" destOrd="0" presId="urn:microsoft.com/office/officeart/2005/8/layout/process5"/>
    <dgm:cxn modelId="{5D10AEA4-491F-40BD-9DDD-CB3C1B0FAD25}" type="presParOf" srcId="{0C6BCEE9-F005-4A58-A512-328F54EB52C1}" destId="{33087634-BFFD-442E-9654-8EB6525A04D9}" srcOrd="0" destOrd="0" presId="urn:microsoft.com/office/officeart/2005/8/layout/process5"/>
    <dgm:cxn modelId="{4E8CC38F-F420-4FF0-B86C-E5AA1B2BE81D}" type="presParOf" srcId="{202D2C26-56F5-4E40-9A54-22ECA033757F}" destId="{AF2C7C23-4588-4E0C-8CC8-973AC5BB35F9}" srcOrd="6" destOrd="0" presId="urn:microsoft.com/office/officeart/2005/8/layout/process5"/>
    <dgm:cxn modelId="{ED1BBD33-4C1F-4650-8515-11FAE0A4DD0C}" type="presParOf" srcId="{202D2C26-56F5-4E40-9A54-22ECA033757F}" destId="{09053056-E74D-4646-93F2-ED9CD643201B}" srcOrd="7" destOrd="0" presId="urn:microsoft.com/office/officeart/2005/8/layout/process5"/>
    <dgm:cxn modelId="{76FAAFFC-1396-455D-8FF8-5BB4D5009B3F}" type="presParOf" srcId="{09053056-E74D-4646-93F2-ED9CD643201B}" destId="{69083880-50E1-4E64-A205-719B189594E6}" srcOrd="0" destOrd="0" presId="urn:microsoft.com/office/officeart/2005/8/layout/process5"/>
    <dgm:cxn modelId="{4DDD3C72-049E-4AAC-8A15-AE1721D7F7E3}" type="presParOf" srcId="{202D2C26-56F5-4E40-9A54-22ECA033757F}" destId="{479599D6-FD3D-4B68-BD28-9C3AC13D86AF}" srcOrd="8" destOrd="0" presId="urn:microsoft.com/office/officeart/2005/8/layout/process5"/>
    <dgm:cxn modelId="{90F96789-3027-7145-924C-FDE0896BB970}" type="presParOf" srcId="{202D2C26-56F5-4E40-9A54-22ECA033757F}" destId="{C03013A1-E05C-0B4D-B43A-E562461B9DCE}" srcOrd="9" destOrd="0" presId="urn:microsoft.com/office/officeart/2005/8/layout/process5"/>
    <dgm:cxn modelId="{2CF30E22-A700-4C4E-B7A2-B1D870694649}" type="presParOf" srcId="{C03013A1-E05C-0B4D-B43A-E562461B9DCE}" destId="{19204800-5FBE-5447-A7BA-E7669AA59A1D}" srcOrd="0" destOrd="0" presId="urn:microsoft.com/office/officeart/2005/8/layout/process5"/>
    <dgm:cxn modelId="{7B7CA00D-5265-F043-8C35-A1D1DACADC0B}" type="presParOf" srcId="{202D2C26-56F5-4E40-9A54-22ECA033757F}" destId="{F06C5D31-0B76-0F46-BA06-9DB4A1B24049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8C6662-D842-4912-9540-4CD638E1C6A0}">
      <dsp:nvSpPr>
        <dsp:cNvPr id="0" name=""/>
        <dsp:cNvSpPr/>
      </dsp:nvSpPr>
      <dsp:spPr>
        <a:xfrm>
          <a:off x="6931" y="209048"/>
          <a:ext cx="2071799" cy="1911035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>
              <a:solidFill>
                <a:schemeClr val="accent1">
                  <a:lumMod val="50000"/>
                </a:schemeClr>
              </a:solidFill>
            </a:rPr>
            <a:t>Příprava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b="1" kern="1200" dirty="0">
              <a:solidFill>
                <a:schemeClr val="accent1">
                  <a:lumMod val="50000"/>
                </a:schemeClr>
              </a:solidFill>
            </a:rPr>
            <a:t>(objednatel)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>
              <a:solidFill>
                <a:schemeClr val="accent1">
                  <a:lumMod val="50000"/>
                </a:schemeClr>
              </a:solidFill>
            </a:rPr>
            <a:t> ověření </a:t>
          </a:r>
          <a:r>
            <a:rPr lang="cs-CZ" sz="1100" kern="1200" dirty="0" err="1">
              <a:solidFill>
                <a:schemeClr val="accent1">
                  <a:lumMod val="50000"/>
                </a:schemeClr>
              </a:solidFill>
            </a:rPr>
            <a:t>atestovatelnosti</a:t>
          </a:r>
          <a:endParaRPr lang="cs-CZ" sz="1100" kern="1200" dirty="0">
            <a:solidFill>
              <a:schemeClr val="accent1">
                <a:lumMod val="50000"/>
              </a:schemeClr>
            </a:solidFill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>
              <a:solidFill>
                <a:schemeClr val="accent1">
                  <a:lumMod val="50000"/>
                </a:schemeClr>
              </a:solidFill>
            </a:rPr>
            <a:t> příprava návodu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>
              <a:solidFill>
                <a:schemeClr val="accent1">
                  <a:lumMod val="50000"/>
                </a:schemeClr>
              </a:solidFill>
            </a:rPr>
            <a:t> příprava instalace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>
              <a:solidFill>
                <a:schemeClr val="accent1">
                  <a:lumMod val="50000"/>
                </a:schemeClr>
              </a:solidFill>
            </a:rPr>
            <a:t> veškeré </a:t>
          </a:r>
          <a:r>
            <a:rPr lang="cs-CZ" sz="1100" kern="1200" dirty="0" err="1">
              <a:solidFill>
                <a:schemeClr val="accent1">
                  <a:lumMod val="50000"/>
                </a:schemeClr>
              </a:solidFill>
            </a:rPr>
            <a:t>info</a:t>
          </a:r>
          <a:r>
            <a:rPr lang="cs-CZ" sz="1100" kern="1200" dirty="0">
              <a:solidFill>
                <a:schemeClr val="accent1">
                  <a:lumMod val="50000"/>
                </a:schemeClr>
              </a:solidFill>
            </a:rPr>
            <a:t> v Provozním řádu (vč. testovacích scénářů)</a:t>
          </a:r>
        </a:p>
      </dsp:txBody>
      <dsp:txXfrm>
        <a:off x="62903" y="265020"/>
        <a:ext cx="1959855" cy="1799091"/>
      </dsp:txXfrm>
    </dsp:sp>
    <dsp:sp modelId="{EB571A26-F9DC-4ABF-904C-136E87D9F984}">
      <dsp:nvSpPr>
        <dsp:cNvPr id="0" name=""/>
        <dsp:cNvSpPr/>
      </dsp:nvSpPr>
      <dsp:spPr>
        <a:xfrm>
          <a:off x="2261049" y="907663"/>
          <a:ext cx="439221" cy="513806"/>
        </a:xfrm>
        <a:prstGeom prst="rightArrow">
          <a:avLst>
            <a:gd name="adj1" fmla="val 60000"/>
            <a:gd name="adj2" fmla="val 50000"/>
          </a:avLst>
        </a:prstGeom>
        <a:solidFill>
          <a:srgbClr val="006CB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900" kern="1200"/>
        </a:p>
      </dsp:txBody>
      <dsp:txXfrm>
        <a:off x="2261049" y="1010424"/>
        <a:ext cx="307455" cy="308284"/>
      </dsp:txXfrm>
    </dsp:sp>
    <dsp:sp modelId="{F6E63689-6197-4827-8616-FB5A5CB9548B}">
      <dsp:nvSpPr>
        <dsp:cNvPr id="0" name=""/>
        <dsp:cNvSpPr/>
      </dsp:nvSpPr>
      <dsp:spPr>
        <a:xfrm>
          <a:off x="2907450" y="209048"/>
          <a:ext cx="2071799" cy="1911035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>
              <a:solidFill>
                <a:schemeClr val="accent1">
                  <a:lumMod val="50000"/>
                </a:schemeClr>
              </a:solidFill>
            </a:rPr>
            <a:t>Objednání</a:t>
          </a: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050" kern="1200" dirty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cs-CZ" sz="1100" kern="1200" dirty="0">
              <a:solidFill>
                <a:schemeClr val="accent1">
                  <a:lumMod val="50000"/>
                </a:schemeClr>
              </a:solidFill>
            </a:rPr>
            <a:t>vytvoření objednávky</a:t>
          </a:r>
          <a:endParaRPr lang="cs-CZ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>
              <a:solidFill>
                <a:schemeClr val="accent1">
                  <a:lumMod val="50000"/>
                </a:schemeClr>
              </a:solidFill>
            </a:rPr>
            <a:t> odeslání do DS </a:t>
          </a:r>
          <a:r>
            <a:rPr lang="cs-CZ" sz="1100" kern="1200" dirty="0" err="1">
              <a:solidFill>
                <a:schemeClr val="accent1">
                  <a:lumMod val="50000"/>
                </a:schemeClr>
              </a:solidFill>
            </a:rPr>
            <a:t>ČASu</a:t>
          </a:r>
          <a:endParaRPr lang="cs-CZ" sz="1100" kern="1200" dirty="0">
            <a:solidFill>
              <a:schemeClr val="accent1">
                <a:lumMod val="50000"/>
              </a:schemeClr>
            </a:solidFill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>
              <a:solidFill>
                <a:schemeClr val="accent1">
                  <a:lumMod val="50000"/>
                </a:schemeClr>
              </a:solidFill>
            </a:rPr>
            <a:t> kontrola náležitostí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>
              <a:solidFill>
                <a:schemeClr val="accent1">
                  <a:lumMod val="50000"/>
                </a:schemeClr>
              </a:solidFill>
            </a:rPr>
            <a:t> zálohová faktura/zaplacení úhrady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>
              <a:solidFill>
                <a:schemeClr val="accent1">
                  <a:lumMod val="50000"/>
                </a:schemeClr>
              </a:solidFill>
            </a:rPr>
            <a:t> zahájení procesu atestace</a:t>
          </a:r>
        </a:p>
      </dsp:txBody>
      <dsp:txXfrm>
        <a:off x="2963422" y="265020"/>
        <a:ext cx="1959855" cy="1799091"/>
      </dsp:txXfrm>
    </dsp:sp>
    <dsp:sp modelId="{CA87DC28-4438-4F6E-8B85-09E0A02210E4}">
      <dsp:nvSpPr>
        <dsp:cNvPr id="0" name=""/>
        <dsp:cNvSpPr/>
      </dsp:nvSpPr>
      <dsp:spPr>
        <a:xfrm>
          <a:off x="5161567" y="907663"/>
          <a:ext cx="439221" cy="513806"/>
        </a:xfrm>
        <a:prstGeom prst="rightArrow">
          <a:avLst>
            <a:gd name="adj1" fmla="val 60000"/>
            <a:gd name="adj2" fmla="val 50000"/>
          </a:avLst>
        </a:prstGeom>
        <a:solidFill>
          <a:srgbClr val="006CB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900" kern="1200"/>
        </a:p>
      </dsp:txBody>
      <dsp:txXfrm>
        <a:off x="5161567" y="1010424"/>
        <a:ext cx="307455" cy="308284"/>
      </dsp:txXfrm>
    </dsp:sp>
    <dsp:sp modelId="{884AE93B-C853-4C33-908E-C1FCE0BB9DC8}">
      <dsp:nvSpPr>
        <dsp:cNvPr id="0" name=""/>
        <dsp:cNvSpPr/>
      </dsp:nvSpPr>
      <dsp:spPr>
        <a:xfrm>
          <a:off x="5807969" y="209048"/>
          <a:ext cx="2071799" cy="1911035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Příprava atestační instalace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000" kern="1200" dirty="0"/>
            <a:t>instalace </a:t>
          </a:r>
          <a:r>
            <a:rPr lang="cs-CZ" sz="1000" kern="1200" dirty="0" err="1"/>
            <a:t>eSSL</a:t>
          </a:r>
          <a:r>
            <a:rPr lang="cs-CZ" sz="1000" kern="1200" dirty="0"/>
            <a:t> do virtualizovaného prostředí </a:t>
          </a:r>
          <a:r>
            <a:rPr lang="cs-CZ" sz="1000" kern="1200" dirty="0" err="1"/>
            <a:t>ČASu</a:t>
          </a:r>
          <a:endParaRPr lang="cs-CZ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000" kern="1200" dirty="0"/>
            <a:t>(alt. vytvoření instance v cloudu nebo na vlastním HW)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000" kern="1200" dirty="0"/>
            <a:t>předání potřebné dokumentace</a:t>
          </a:r>
        </a:p>
        <a:p>
          <a:pPr marL="57150" lvl="1" indent="-57150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900" kern="1200" dirty="0"/>
        </a:p>
      </dsp:txBody>
      <dsp:txXfrm>
        <a:off x="5863941" y="265020"/>
        <a:ext cx="1959855" cy="1799091"/>
      </dsp:txXfrm>
    </dsp:sp>
    <dsp:sp modelId="{0C6BCEE9-F005-4A58-A512-328F54EB52C1}">
      <dsp:nvSpPr>
        <dsp:cNvPr id="0" name=""/>
        <dsp:cNvSpPr/>
      </dsp:nvSpPr>
      <dsp:spPr>
        <a:xfrm rot="5400000">
          <a:off x="6624258" y="2265110"/>
          <a:ext cx="439221" cy="513806"/>
        </a:xfrm>
        <a:prstGeom prst="rightArrow">
          <a:avLst>
            <a:gd name="adj1" fmla="val 60000"/>
            <a:gd name="adj2" fmla="val 50000"/>
          </a:avLst>
        </a:prstGeom>
        <a:solidFill>
          <a:srgbClr val="006CB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900" kern="1200"/>
        </a:p>
      </dsp:txBody>
      <dsp:txXfrm rot="-5400000">
        <a:off x="6689727" y="2302402"/>
        <a:ext cx="308284" cy="307455"/>
      </dsp:txXfrm>
    </dsp:sp>
    <dsp:sp modelId="{AF2C7C23-4588-4E0C-8CC8-973AC5BB35F9}">
      <dsp:nvSpPr>
        <dsp:cNvPr id="0" name=""/>
        <dsp:cNvSpPr/>
      </dsp:nvSpPr>
      <dsp:spPr>
        <a:xfrm>
          <a:off x="5807969" y="2948803"/>
          <a:ext cx="2071799" cy="19110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/>
            <a:t>Atestace</a:t>
          </a:r>
          <a:endParaRPr lang="cs-CZ" sz="12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ověření shody formou realizace jednotlivých předem známých testovacích scénářů dle předaného návodu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100" kern="1200" dirty="0"/>
            <a:t>hodnocení splňuje/nesplňuje</a:t>
          </a: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050" kern="1200" dirty="0"/>
        </a:p>
      </dsp:txBody>
      <dsp:txXfrm>
        <a:off x="5863941" y="3004775"/>
        <a:ext cx="1959855" cy="1799091"/>
      </dsp:txXfrm>
    </dsp:sp>
    <dsp:sp modelId="{09053056-E74D-4646-93F2-ED9CD643201B}">
      <dsp:nvSpPr>
        <dsp:cNvPr id="0" name=""/>
        <dsp:cNvSpPr/>
      </dsp:nvSpPr>
      <dsp:spPr>
        <a:xfrm rot="10800000">
          <a:off x="5186429" y="3647418"/>
          <a:ext cx="439221" cy="513806"/>
        </a:xfrm>
        <a:prstGeom prst="rightArrow">
          <a:avLst>
            <a:gd name="adj1" fmla="val 60000"/>
            <a:gd name="adj2" fmla="val 50000"/>
          </a:avLst>
        </a:prstGeom>
        <a:solidFill>
          <a:srgbClr val="006CB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900" kern="1200"/>
        </a:p>
      </dsp:txBody>
      <dsp:txXfrm rot="10800000">
        <a:off x="5318195" y="3750179"/>
        <a:ext cx="307455" cy="308284"/>
      </dsp:txXfrm>
    </dsp:sp>
    <dsp:sp modelId="{479599D6-FD3D-4B68-BD28-9C3AC13D86AF}">
      <dsp:nvSpPr>
        <dsp:cNvPr id="0" name=""/>
        <dsp:cNvSpPr/>
      </dsp:nvSpPr>
      <dsp:spPr>
        <a:xfrm>
          <a:off x="2907450" y="2948803"/>
          <a:ext cx="2071799" cy="191103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/>
            <a:t>Objasnění neshod</a:t>
          </a:r>
          <a:br>
            <a:rPr lang="cs-CZ" sz="1600" b="1" kern="1200" dirty="0"/>
          </a:br>
          <a:r>
            <a:rPr lang="cs-CZ" sz="1600" b="1" kern="1200" dirty="0"/>
            <a:t>/vydání atestu</a:t>
          </a: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050" kern="1200" dirty="0"/>
            <a:t>v případě zjištěného nesouladu žádost o objasnění (náhrada odvolání)</a:t>
          </a: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050" kern="1200" dirty="0"/>
            <a:t>vydání/nevydání atestu</a:t>
          </a: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050" kern="1200" dirty="0"/>
            <a:t>zveřejnění, informování MV</a:t>
          </a:r>
        </a:p>
      </dsp:txBody>
      <dsp:txXfrm>
        <a:off x="2963422" y="3004775"/>
        <a:ext cx="1959855" cy="1799091"/>
      </dsp:txXfrm>
    </dsp:sp>
    <dsp:sp modelId="{C03013A1-E05C-0B4D-B43A-E562461B9DCE}">
      <dsp:nvSpPr>
        <dsp:cNvPr id="0" name=""/>
        <dsp:cNvSpPr/>
      </dsp:nvSpPr>
      <dsp:spPr>
        <a:xfrm rot="10800000">
          <a:off x="2285910" y="3647418"/>
          <a:ext cx="439221" cy="513806"/>
        </a:xfrm>
        <a:prstGeom prst="rightArrow">
          <a:avLst>
            <a:gd name="adj1" fmla="val 60000"/>
            <a:gd name="adj2" fmla="val 50000"/>
          </a:avLst>
        </a:prstGeom>
        <a:solidFill>
          <a:srgbClr val="006CB5"/>
        </a:solidFill>
        <a:ln>
          <a:solidFill>
            <a:srgbClr val="006CB5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900" kern="1200"/>
        </a:p>
      </dsp:txBody>
      <dsp:txXfrm rot="10800000">
        <a:off x="2417676" y="3750179"/>
        <a:ext cx="307455" cy="308284"/>
      </dsp:txXfrm>
    </dsp:sp>
    <dsp:sp modelId="{F06C5D31-0B76-0F46-BA06-9DB4A1B24049}">
      <dsp:nvSpPr>
        <dsp:cNvPr id="0" name=""/>
        <dsp:cNvSpPr/>
      </dsp:nvSpPr>
      <dsp:spPr>
        <a:xfrm>
          <a:off x="6931" y="2959102"/>
          <a:ext cx="2071799" cy="1890437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6400" kern="1200"/>
        </a:p>
      </dsp:txBody>
      <dsp:txXfrm>
        <a:off x="62300" y="3014471"/>
        <a:ext cx="1961061" cy="17796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348631-D2B9-447F-99F2-C1EF5DE31E4A}" type="datetimeFigureOut">
              <a:rPr lang="cs-CZ" smtClean="0"/>
              <a:t>27.2.2023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89D4EF-5AA0-4288-8DD3-B5A9142410D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4772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E31-069E-4395-AA26-3222B302CE2F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latin typeface="Myriad Pro" panose="020B0503030403020204" pitchFamily="34" charset="0"/>
              </a:rPr>
              <a:t>www.agentura-cas.cz</a:t>
            </a:r>
            <a:endParaRPr lang="cs-CZ" b="1" dirty="0">
              <a:latin typeface="Myriad Pro" panose="020B0503030403020204" pitchFamily="34" charset="0"/>
              <a:ea typeface="Roboto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3250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  <a:p>
            <a:pPr lvl="4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4AEFE-A6DF-4BF4-983A-16EDEDE0518D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latin typeface="Myriad Pro" panose="020B0503030403020204" pitchFamily="34" charset="0"/>
              </a:rPr>
              <a:t>www.agentura-cas.cz</a:t>
            </a:r>
            <a:endParaRPr lang="cs-CZ" b="1" dirty="0">
              <a:latin typeface="Myriad Pro" panose="020B0503030403020204" pitchFamily="34" charset="0"/>
              <a:ea typeface="Roboto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9421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7A458-BD9A-480D-990F-04C584B9BCF6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latin typeface="Myriad Pro" panose="020B0503030403020204" pitchFamily="34" charset="0"/>
              </a:rPr>
              <a:t>www.agentura-cas.cz</a:t>
            </a:r>
            <a:endParaRPr lang="cs-CZ" b="1" dirty="0">
              <a:latin typeface="Myriad Pro" panose="020B0503030403020204" pitchFamily="34" charset="0"/>
              <a:ea typeface="Roboto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6306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1E208-7601-4C52-BFF2-F697AE75AC36}" type="datetime1">
              <a:rPr lang="cs-CZ" smtClean="0"/>
              <a:t>27.2.2023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latin typeface="Myriad Pro" panose="020B0503030403020204" pitchFamily="34" charset="0"/>
              </a:rPr>
              <a:t>www.agentura-cas.cz</a:t>
            </a:r>
            <a:endParaRPr lang="cs-CZ" b="1" dirty="0">
              <a:latin typeface="Myriad Pro" panose="020B0503030403020204" pitchFamily="34" charset="0"/>
              <a:ea typeface="Roboto" pitchFamily="2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2048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365128"/>
            <a:ext cx="78867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C2BCE-D195-45FF-8AA1-9457CF0CB4F1}" type="datetime1">
              <a:rPr lang="cs-CZ" smtClean="0"/>
              <a:t>27.2.2023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latin typeface="Myriad Pro" panose="020B0503030403020204" pitchFamily="34" charset="0"/>
              </a:rPr>
              <a:t>www.agentura-cas.cz</a:t>
            </a:r>
            <a:endParaRPr lang="cs-CZ" b="1" dirty="0">
              <a:latin typeface="Myriad Pro" panose="020B0503030403020204" pitchFamily="34" charset="0"/>
              <a:ea typeface="Roboto" pitchFamily="2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3789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A8DFB-2BBB-409D-8967-047EE1962BAC}" type="datetime1">
              <a:rPr lang="cs-CZ" smtClean="0"/>
              <a:t>27.2.2023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latin typeface="Myriad Pro" panose="020B0503030403020204" pitchFamily="34" charset="0"/>
              </a:rPr>
              <a:t>www.agentura-cas.cz</a:t>
            </a:r>
            <a:endParaRPr lang="cs-CZ" b="1" dirty="0">
              <a:latin typeface="Myriad Pro" panose="020B0503030403020204" pitchFamily="34" charset="0"/>
              <a:ea typeface="Roboto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2064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4A7F-6312-41E6-A6F1-BD29BAAA2D92}" type="datetime1">
              <a:rPr lang="cs-CZ" smtClean="0"/>
              <a:t>27.2.2023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latin typeface="Myriad Pro" panose="020B0503030403020204" pitchFamily="34" charset="0"/>
              </a:rPr>
              <a:t>www.agentura-cas.cz</a:t>
            </a:r>
            <a:endParaRPr lang="cs-CZ" b="1" dirty="0">
              <a:latin typeface="Myriad Pro" panose="020B0503030403020204" pitchFamily="34" charset="0"/>
              <a:ea typeface="Roboto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7798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6B58-46B4-4E91-9ECE-2DCDB24F6497}" type="datetime1">
              <a:rPr lang="cs-CZ" smtClean="0"/>
              <a:t>27.2.2023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latin typeface="Myriad Pro" panose="020B0503030403020204" pitchFamily="34" charset="0"/>
              </a:rPr>
              <a:t>www.agentura-cas.cz</a:t>
            </a:r>
            <a:endParaRPr lang="cs-CZ" b="1" dirty="0">
              <a:latin typeface="Myriad Pro" panose="020B0503030403020204" pitchFamily="34" charset="0"/>
              <a:ea typeface="Roboto" pitchFamily="2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0163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F8C2-1C6B-4660-B5F4-99AD1C26F297}" type="datetime1">
              <a:rPr lang="cs-CZ" smtClean="0"/>
              <a:t>27.2.2023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latin typeface="Myriad Pro" panose="020B0503030403020204" pitchFamily="34" charset="0"/>
              </a:rPr>
              <a:t>www.agentura-cas.cz</a:t>
            </a:r>
            <a:endParaRPr lang="cs-CZ" b="1" dirty="0">
              <a:latin typeface="Myriad Pro" panose="020B0503030403020204" pitchFamily="34" charset="0"/>
              <a:ea typeface="Roboto" pitchFamily="2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7495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6AFB2-8BD3-4764-B253-468D6B0BE3AC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7744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6C767-AF18-4822-9279-D58FCB697B57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52106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E31-069E-4395-AA26-3222B302CE2F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81578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4AEFE-A6DF-4BF4-983A-16EDEDE0518D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86065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7A458-BD9A-480D-990F-04C584B9BCF6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04547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1E208-7601-4C52-BFF2-F697AE75AC36}" type="datetime1">
              <a:rPr lang="cs-CZ" smtClean="0"/>
              <a:t>27.2.2023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69064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365128"/>
            <a:ext cx="78867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C2BCE-D195-45FF-8AA1-9457CF0CB4F1}" type="datetime1">
              <a:rPr lang="cs-CZ" smtClean="0"/>
              <a:t>27.2.2023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07299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A8DFB-2BBB-409D-8967-047EE1962BAC}" type="datetime1">
              <a:rPr lang="cs-CZ" smtClean="0"/>
              <a:t>27.2.2023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5731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4A7F-6312-41E6-A6F1-BD29BAAA2D92}" type="datetime1">
              <a:rPr lang="cs-CZ" smtClean="0"/>
              <a:t>27.2.2023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852107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6B58-46B4-4E91-9ECE-2DCDB24F6497}" type="datetime1">
              <a:rPr lang="cs-CZ" smtClean="0"/>
              <a:t>27.2.2023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6378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F8C2-1C6B-4660-B5F4-99AD1C26F297}" type="datetime1">
              <a:rPr lang="cs-CZ" smtClean="0"/>
              <a:t>27.2.2023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01062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6AFB2-8BD3-4764-B253-468D6B0BE3AC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31328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6C767-AF18-4822-9279-D58FCB697B57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50258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E31-069E-4395-AA26-3222B302CE2F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84021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4AEFE-A6DF-4BF4-983A-16EDEDE0518D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10320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7A458-BD9A-480D-990F-04C584B9BCF6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95140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1E208-7601-4C52-BFF2-F697AE75AC36}" type="datetime1">
              <a:rPr lang="cs-CZ" smtClean="0"/>
              <a:t>27.2.2023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31023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365128"/>
            <a:ext cx="78867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C2BCE-D195-45FF-8AA1-9457CF0CB4F1}" type="datetime1">
              <a:rPr lang="cs-CZ" smtClean="0"/>
              <a:t>27.2.2023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43019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A8DFB-2BBB-409D-8967-047EE1962BAC}" type="datetime1">
              <a:rPr lang="cs-CZ" smtClean="0"/>
              <a:t>27.2.2023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26181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4A7F-6312-41E6-A6F1-BD29BAAA2D92}" type="datetime1">
              <a:rPr lang="cs-CZ" smtClean="0"/>
              <a:t>27.2.2023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28778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6B58-46B4-4E91-9ECE-2DCDB24F6497}" type="datetime1">
              <a:rPr lang="cs-CZ" smtClean="0"/>
              <a:t>27.2.2023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42642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F8C2-1C6B-4660-B5F4-99AD1C26F297}" type="datetime1">
              <a:rPr lang="cs-CZ" smtClean="0"/>
              <a:t>27.2.2023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26399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6AFB2-8BD3-4764-B253-468D6B0BE3AC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79286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6C767-AF18-4822-9279-D58FCB697B57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25101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E31-069E-4395-AA26-3222B302CE2F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59613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4AEFE-A6DF-4BF4-983A-16EDEDE0518D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31192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7A458-BD9A-480D-990F-04C584B9BCF6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56549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1E208-7601-4C52-BFF2-F697AE75AC36}" type="datetime1">
              <a:rPr lang="cs-CZ" smtClean="0"/>
              <a:t>27.2.2023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27822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365128"/>
            <a:ext cx="78867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C2BCE-D195-45FF-8AA1-9457CF0CB4F1}" type="datetime1">
              <a:rPr lang="cs-CZ" smtClean="0"/>
              <a:t>27.2.2023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66536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A8DFB-2BBB-409D-8967-047EE1962BAC}" type="datetime1">
              <a:rPr lang="cs-CZ" smtClean="0"/>
              <a:t>27.2.2023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15026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4A7F-6312-41E6-A6F1-BD29BAAA2D92}" type="datetime1">
              <a:rPr lang="cs-CZ" smtClean="0"/>
              <a:t>27.2.2023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15163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6B58-46B4-4E91-9ECE-2DCDB24F6497}" type="datetime1">
              <a:rPr lang="cs-CZ" smtClean="0"/>
              <a:t>27.2.2023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83330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F8C2-1C6B-4660-B5F4-99AD1C26F297}" type="datetime1">
              <a:rPr lang="cs-CZ" smtClean="0"/>
              <a:t>27.2.2023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50562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6AFB2-8BD3-4764-B253-468D6B0BE3AC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54192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6C767-AF18-4822-9279-D58FCB697B57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342416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E31-069E-4395-AA26-3222B302CE2F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79927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4AEFE-A6DF-4BF4-983A-16EDEDE0518D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15247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7A458-BD9A-480D-990F-04C584B9BCF6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39048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1E208-7601-4C52-BFF2-F697AE75AC36}" type="datetime1">
              <a:rPr lang="cs-CZ" smtClean="0"/>
              <a:t>27.2.2023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038942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365128"/>
            <a:ext cx="78867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C2BCE-D195-45FF-8AA1-9457CF0CB4F1}" type="datetime1">
              <a:rPr lang="cs-CZ" smtClean="0"/>
              <a:t>27.2.2023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055053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A8DFB-2BBB-409D-8967-047EE1962BAC}" type="datetime1">
              <a:rPr lang="cs-CZ" smtClean="0"/>
              <a:t>27.2.2023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80956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4A7F-6312-41E6-A6F1-BD29BAAA2D92}" type="datetime1">
              <a:rPr lang="cs-CZ" smtClean="0"/>
              <a:t>27.2.2023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381140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6B58-46B4-4E91-9ECE-2DCDB24F6497}" type="datetime1">
              <a:rPr lang="cs-CZ" smtClean="0"/>
              <a:t>27.2.2023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01858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F8C2-1C6B-4660-B5F4-99AD1C26F297}" type="datetime1">
              <a:rPr lang="cs-CZ" smtClean="0"/>
              <a:t>27.2.2023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611513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6AFB2-8BD3-4764-B253-468D6B0BE3AC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9935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6C767-AF18-4822-9279-D58FCB697B57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58517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E31-069E-4395-AA26-3222B302CE2F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460708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4AEFE-A6DF-4BF4-983A-16EDEDE0518D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17354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7A458-BD9A-480D-990F-04C584B9BCF6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443110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1E208-7601-4C52-BFF2-F697AE75AC36}" type="datetime1">
              <a:rPr lang="cs-CZ" smtClean="0"/>
              <a:t>27.2.2023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123601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365128"/>
            <a:ext cx="78867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C2BCE-D195-45FF-8AA1-9457CF0CB4F1}" type="datetime1">
              <a:rPr lang="cs-CZ" smtClean="0"/>
              <a:t>27.2.2023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087121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A8DFB-2BBB-409D-8967-047EE1962BAC}" type="datetime1">
              <a:rPr lang="cs-CZ" smtClean="0"/>
              <a:t>27.2.2023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904161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4A7F-6312-41E6-A6F1-BD29BAAA2D92}" type="datetime1">
              <a:rPr lang="cs-CZ" smtClean="0"/>
              <a:t>27.2.2023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000285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6B58-46B4-4E91-9ECE-2DCDB24F6497}" type="datetime1">
              <a:rPr lang="cs-CZ" smtClean="0"/>
              <a:t>27.2.2023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934403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F8C2-1C6B-4660-B5F4-99AD1C26F297}" type="datetime1">
              <a:rPr lang="cs-CZ" smtClean="0"/>
              <a:t>27.2.2023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952051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6AFB2-8BD3-4764-B253-468D6B0BE3AC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465723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6C767-AF18-4822-9279-D58FCB697B57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1941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53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107583"/>
            <a:ext cx="7886700" cy="5069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03254" y="6356353"/>
            <a:ext cx="1354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4385D-856F-4014-A802-2CAC58904BA6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6359" y="6356353"/>
            <a:ext cx="39256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baseline="0">
                <a:solidFill>
                  <a:schemeClr val="tx1"/>
                </a:solidFill>
              </a:defRPr>
            </a:lvl1pPr>
          </a:lstStyle>
          <a:p>
            <a:r>
              <a:rPr lang="cs-CZ" dirty="0">
                <a:latin typeface="Myriad Pro" panose="020B0503030403020204" pitchFamily="34" charset="0"/>
              </a:rPr>
              <a:t>www.agentura-cas.cz</a:t>
            </a:r>
            <a:endParaRPr lang="cs-CZ" b="1" dirty="0">
              <a:latin typeface="Myriad Pro" panose="020B0503030403020204" pitchFamily="34" charset="0"/>
              <a:ea typeface="Roboto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6456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D9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alphaModFix amt="8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53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107583"/>
            <a:ext cx="7886700" cy="5069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4385D-856F-4014-A802-2CAC58904BA6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0555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alphaModFix amt="8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53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107583"/>
            <a:ext cx="7886700" cy="5069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4385D-856F-4014-A802-2CAC58904BA6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1380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alphaModFix amt="8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53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107583"/>
            <a:ext cx="7886700" cy="5069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4385D-856F-4014-A802-2CAC58904BA6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8461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alphaModFix amt="8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53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107583"/>
            <a:ext cx="7886700" cy="5069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4385D-856F-4014-A802-2CAC58904BA6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1716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D9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53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Nadpis </a:t>
            </a:r>
            <a:r>
              <a:rPr lang="cs-CZ" dirty="0" err="1"/>
              <a:t>slidu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107583"/>
            <a:ext cx="7886700" cy="5069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4385D-856F-4014-A802-2CAC58904BA6}" type="datetime1">
              <a:rPr lang="cs-CZ" smtClean="0"/>
              <a:t>27.2.2023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8A44F-AF04-4B6B-AF5E-0D05AF4A64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7935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D9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vcr.cz/clanek/vestnik-ministerstva-vnitra-vestnik-ministerstva-vnitra.aspx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954411BA-8FC4-457B-A5E1-57D22988C076}"/>
              </a:ext>
            </a:extLst>
          </p:cNvPr>
          <p:cNvSpPr txBox="1"/>
          <p:nvPr/>
        </p:nvSpPr>
        <p:spPr>
          <a:xfrm>
            <a:off x="541021" y="1874299"/>
            <a:ext cx="57114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cap="all" dirty="0">
                <a:solidFill>
                  <a:srgbClr val="D90000"/>
                </a:solidFill>
                <a:latin typeface="Myriad Pro" panose="020B0503030403020204" pitchFamily="34" charset="0"/>
                <a:ea typeface="Roboto" pitchFamily="2" charset="0"/>
              </a:rPr>
              <a:t>ATESTACE elektronických systémů SPISOVÝCH SLUŽEB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FE19DF4A-C50E-4559-A95E-DD7634C01459}"/>
              </a:ext>
            </a:extLst>
          </p:cNvPr>
          <p:cNvSpPr txBox="1"/>
          <p:nvPr/>
        </p:nvSpPr>
        <p:spPr>
          <a:xfrm>
            <a:off x="548641" y="6310684"/>
            <a:ext cx="5802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  <a:latin typeface="Myriad Pro" panose="020B0503030403020204" pitchFamily="34" charset="0"/>
              </a:rPr>
              <a:t>Bezpečný, spolehlivý a efektivní svět kolem nás</a:t>
            </a:r>
          </a:p>
        </p:txBody>
      </p: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954A2C5E-F00D-478D-94F2-A3D52DE9DB52}"/>
              </a:ext>
            </a:extLst>
          </p:cNvPr>
          <p:cNvCxnSpPr>
            <a:cxnSpLocks/>
          </p:cNvCxnSpPr>
          <p:nvPr/>
        </p:nvCxnSpPr>
        <p:spPr>
          <a:xfrm>
            <a:off x="637107" y="3537352"/>
            <a:ext cx="2575560" cy="0"/>
          </a:xfrm>
          <a:prstGeom prst="line">
            <a:avLst/>
          </a:prstGeom>
          <a:ln w="19050">
            <a:solidFill>
              <a:srgbClr val="D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>
            <a:extLst>
              <a:ext uri="{FF2B5EF4-FFF2-40B4-BE49-F238E27FC236}">
                <a16:creationId xmlns:a16="http://schemas.microsoft.com/office/drawing/2014/main" id="{90F128CD-19B9-43DE-A8BC-54E8A56F60A2}"/>
              </a:ext>
            </a:extLst>
          </p:cNvPr>
          <p:cNvSpPr txBox="1"/>
          <p:nvPr/>
        </p:nvSpPr>
        <p:spPr>
          <a:xfrm>
            <a:off x="556260" y="5367755"/>
            <a:ext cx="4457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baseline="13000" dirty="0">
                <a:solidFill>
                  <a:srgbClr val="5E5E5E"/>
                </a:solidFill>
                <a:latin typeface="Myriad Pro" panose="020B0503030403020204" pitchFamily="34" charset="0"/>
                <a:ea typeface="Roboto" pitchFamily="2" charset="0"/>
              </a:rPr>
              <a:t>Petr Stiegler </a:t>
            </a:r>
            <a:r>
              <a:rPr lang="cs-CZ" sz="2000" baseline="13000" dirty="0">
                <a:solidFill>
                  <a:srgbClr val="5E5E5E"/>
                </a:solidFill>
                <a:latin typeface="Myriad Pro" panose="020B0503030403020204" pitchFamily="34" charset="0"/>
                <a:ea typeface="Roboto" pitchFamily="2" charset="0"/>
              </a:rPr>
              <a:t>|</a:t>
            </a:r>
            <a:r>
              <a:rPr lang="cs-CZ" sz="2000" b="1" dirty="0">
                <a:solidFill>
                  <a:srgbClr val="5E5E5E"/>
                </a:solidFill>
                <a:latin typeface="Myriad Pro" panose="020B0503030403020204" pitchFamily="34" charset="0"/>
                <a:ea typeface="Roboto" pitchFamily="2" charset="0"/>
              </a:rPr>
              <a:t>  </a:t>
            </a:r>
            <a:r>
              <a:rPr lang="cs-CZ" sz="2000" dirty="0">
                <a:solidFill>
                  <a:srgbClr val="5E5E5E"/>
                </a:solidFill>
                <a:latin typeface="Myriad Pro" panose="020B0503030403020204" pitchFamily="34" charset="0"/>
                <a:ea typeface="Roboto" pitchFamily="2" charset="0"/>
              </a:rPr>
              <a:t>28.02.2023</a:t>
            </a:r>
          </a:p>
        </p:txBody>
      </p:sp>
    </p:spTree>
    <p:extLst>
      <p:ext uri="{BB962C8B-B14F-4D97-AF65-F5344CB8AC3E}">
        <p14:creationId xmlns:p14="http://schemas.microsoft.com/office/powerpoint/2010/main" val="3016157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09F7E7-A11C-4FE9-8AC5-8DADCCA3A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Česká agentura pro standardizaci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700A0F3-F32B-48E5-B685-26B45BF94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4E9CBEC-0922-40FB-8BE5-4513A455D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 err="1"/>
              <a:t>www.agentura-cas.cz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cs-CZ" sz="2400" b="1" dirty="0">
                <a:solidFill>
                  <a:srgbClr val="006CB5"/>
                </a:solidFill>
              </a:rPr>
              <a:t>Státní příspěvková organizace</a:t>
            </a:r>
            <a:r>
              <a:rPr lang="cs-CZ" sz="2400" dirty="0"/>
              <a:t>, zřízená Úřadem pro technickou normalizaci, metrologii a státní zkušebnictví (ÚNMZ)</a:t>
            </a:r>
          </a:p>
          <a:p>
            <a:pPr>
              <a:lnSpc>
                <a:spcPct val="110000"/>
              </a:lnSpc>
            </a:pPr>
            <a:endParaRPr lang="cs-CZ" sz="1000" dirty="0"/>
          </a:p>
          <a:p>
            <a:pPr>
              <a:lnSpc>
                <a:spcPct val="110000"/>
              </a:lnSpc>
            </a:pPr>
            <a:r>
              <a:rPr lang="cs-CZ" sz="2400" dirty="0"/>
              <a:t>Hlavní náplní veškeré činnosti, spojené s tvorbou, vydáváním a distribucí </a:t>
            </a:r>
            <a:r>
              <a:rPr lang="cs-CZ" sz="2400" b="1" dirty="0">
                <a:solidFill>
                  <a:srgbClr val="006CB5"/>
                </a:solidFill>
              </a:rPr>
              <a:t>technických norem</a:t>
            </a:r>
          </a:p>
          <a:p>
            <a:pPr>
              <a:lnSpc>
                <a:spcPct val="110000"/>
              </a:lnSpc>
            </a:pPr>
            <a:endParaRPr lang="cs-CZ" sz="1000" dirty="0"/>
          </a:p>
          <a:p>
            <a:pPr>
              <a:lnSpc>
                <a:spcPct val="110000"/>
              </a:lnSpc>
            </a:pPr>
            <a:r>
              <a:rPr lang="cs-CZ" sz="2400" dirty="0"/>
              <a:t>Realizace významných opatření v rámci </a:t>
            </a:r>
            <a:r>
              <a:rPr lang="cs-CZ" sz="2400" b="1" dirty="0">
                <a:solidFill>
                  <a:srgbClr val="006CB5"/>
                </a:solidFill>
              </a:rPr>
              <a:t>Koncepce zavádění metody BIM</a:t>
            </a:r>
            <a:r>
              <a:rPr lang="cs-CZ" sz="2400" dirty="0"/>
              <a:t>, zejména příprava  metodik pro veřejné zadavatele a správa klíčových standardů a klasifikačních systémů pro stavby</a:t>
            </a:r>
          </a:p>
          <a:p>
            <a:pPr>
              <a:lnSpc>
                <a:spcPct val="110000"/>
              </a:lnSpc>
            </a:pPr>
            <a:endParaRPr lang="cs-CZ" sz="1000" dirty="0"/>
          </a:p>
          <a:p>
            <a:pPr>
              <a:lnSpc>
                <a:spcPct val="110000"/>
              </a:lnSpc>
            </a:pPr>
            <a:r>
              <a:rPr lang="cs-CZ" sz="2400" dirty="0"/>
              <a:t>Určena ministerstvem vnitra jako </a:t>
            </a:r>
            <a:r>
              <a:rPr lang="cs-CZ" sz="2400" b="1" dirty="0">
                <a:solidFill>
                  <a:srgbClr val="006CB5"/>
                </a:solidFill>
              </a:rPr>
              <a:t>atestační středisko  </a:t>
            </a:r>
            <a:r>
              <a:rPr lang="cs-CZ" sz="2400" b="1" dirty="0" err="1">
                <a:solidFill>
                  <a:srgbClr val="006CB5"/>
                </a:solidFill>
              </a:rPr>
              <a:t>eSSL</a:t>
            </a:r>
            <a:r>
              <a:rPr lang="cs-CZ" sz="2400" b="1" dirty="0">
                <a:solidFill>
                  <a:srgbClr val="006CB5"/>
                </a:solidFill>
              </a:rPr>
              <a:t> </a:t>
            </a:r>
            <a:r>
              <a:rPr lang="cs-CZ" sz="2400" b="1" dirty="0"/>
              <a:t> </a:t>
            </a:r>
            <a:r>
              <a:rPr lang="cs-CZ" sz="2400" dirty="0"/>
              <a:t>podle zákona o archivnictví a spisové službě</a:t>
            </a:r>
          </a:p>
        </p:txBody>
      </p:sp>
    </p:spTree>
    <p:extLst>
      <p:ext uri="{BB962C8B-B14F-4D97-AF65-F5344CB8AC3E}">
        <p14:creationId xmlns:p14="http://schemas.microsoft.com/office/powerpoint/2010/main" val="2114086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09F7E7-A11C-4FE9-8AC5-8DADCCA3A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Co je atestace?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700A0F3-F32B-48E5-B685-26B45BF94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4E9CBEC-0922-40FB-8BE5-4513A455D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 err="1"/>
              <a:t>www.agentura-cas.cz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cs-CZ" sz="2400" b="1" dirty="0">
                <a:solidFill>
                  <a:srgbClr val="006CB5"/>
                </a:solidFill>
              </a:rPr>
              <a:t>Posouzení souladu </a:t>
            </a:r>
            <a:r>
              <a:rPr lang="cs-CZ" sz="2400" dirty="0"/>
              <a:t>elektronického systému spisové služby </a:t>
            </a:r>
            <a:r>
              <a:rPr lang="cs-CZ" sz="2400" b="1" dirty="0">
                <a:solidFill>
                  <a:srgbClr val="006CB5"/>
                </a:solidFill>
              </a:rPr>
              <a:t>s požadavky zákona </a:t>
            </a:r>
            <a:r>
              <a:rPr lang="cs-CZ" sz="2400" dirty="0"/>
              <a:t>č. 499/2004 Sb.,  o archivnictví a spisové službě, </a:t>
            </a:r>
            <a:r>
              <a:rPr lang="cs-CZ" sz="2400" b="1" dirty="0">
                <a:solidFill>
                  <a:srgbClr val="006CB5"/>
                </a:solidFill>
              </a:rPr>
              <a:t>vyhlášky</a:t>
            </a:r>
            <a:r>
              <a:rPr lang="cs-CZ" sz="2400" dirty="0"/>
              <a:t> podle § 70 odst. 1 tohoto zákona (vyhláška č. 259/2012 Sb., o podrobnostech výkonu spisové služby) </a:t>
            </a:r>
            <a:r>
              <a:rPr lang="cs-CZ" sz="2400" b="1" dirty="0">
                <a:solidFill>
                  <a:srgbClr val="006CB5"/>
                </a:solidFill>
              </a:rPr>
              <a:t>a národního standardu pro elektronické systémy spisové služby </a:t>
            </a:r>
          </a:p>
          <a:p>
            <a:pPr>
              <a:lnSpc>
                <a:spcPct val="110000"/>
              </a:lnSpc>
            </a:pPr>
            <a:endParaRPr lang="cs-CZ" sz="1400" dirty="0"/>
          </a:p>
          <a:p>
            <a:pPr>
              <a:lnSpc>
                <a:spcPct val="110000"/>
              </a:lnSpc>
            </a:pPr>
            <a:r>
              <a:rPr lang="cs-CZ" sz="2400" dirty="0"/>
              <a:t>Atestuje se </a:t>
            </a:r>
            <a:r>
              <a:rPr lang="cs-CZ" sz="2400" b="1" dirty="0" err="1">
                <a:solidFill>
                  <a:srgbClr val="006CB5"/>
                </a:solidFill>
              </a:rPr>
              <a:t>eSSL</a:t>
            </a:r>
            <a:r>
              <a:rPr lang="cs-CZ" sz="2400" dirty="0"/>
              <a:t>, nikoliv veřejnoprávní původce </a:t>
            </a:r>
            <a:endParaRPr lang="cs-CZ" sz="2400" b="1" dirty="0"/>
          </a:p>
          <a:p>
            <a:pPr>
              <a:lnSpc>
                <a:spcPct val="110000"/>
              </a:lnSpc>
            </a:pPr>
            <a:endParaRPr lang="cs-CZ" sz="1000" dirty="0"/>
          </a:p>
          <a:p>
            <a:pPr>
              <a:lnSpc>
                <a:spcPct val="110000"/>
              </a:lnSpc>
            </a:pPr>
            <a:r>
              <a:rPr lang="cs-CZ" sz="2400" dirty="0"/>
              <a:t>Atestaci provádí </a:t>
            </a:r>
            <a:r>
              <a:rPr lang="cs-CZ" sz="2400" b="1" dirty="0">
                <a:solidFill>
                  <a:srgbClr val="006CB5"/>
                </a:solidFill>
              </a:rPr>
              <a:t>atestační středisko</a:t>
            </a:r>
            <a:r>
              <a:rPr lang="cs-CZ" sz="2400" dirty="0"/>
              <a:t>, tj. MV nebo jím určená právnická osoba, jejímž zřizovatelem je stát, má odbornou způsobilost a sama nemá žádný zájem na výsledku atestace</a:t>
            </a:r>
          </a:p>
          <a:p>
            <a:pPr>
              <a:lnSpc>
                <a:spcPct val="110000"/>
              </a:lnSpc>
            </a:pP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2432811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09F7E7-A11C-4FE9-8AC5-8DADCCA3A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Důležité termíny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700A0F3-F32B-48E5-B685-26B45BF94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4E9CBEC-0922-40FB-8BE5-4513A455D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 err="1"/>
              <a:t>www.agentura-cas.cz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899329" y="1310053"/>
            <a:ext cx="6354711" cy="107733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cs-CZ" sz="1800" dirty="0">
                <a:solidFill>
                  <a:srgbClr val="006CB5"/>
                </a:solidFill>
              </a:rPr>
              <a:t>Zahájení procesu atestací </a:t>
            </a:r>
            <a:r>
              <a:rPr lang="cs-CZ" sz="1800" dirty="0"/>
              <a:t>– příjem prvních objednávek na atestace</a:t>
            </a:r>
            <a:endParaRPr lang="cs-CZ" sz="1000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195DE5D8-B1A0-D5DF-FEC4-5E9B555FE0FC}"/>
              </a:ext>
            </a:extLst>
          </p:cNvPr>
          <p:cNvSpPr txBox="1"/>
          <p:nvPr/>
        </p:nvSpPr>
        <p:spPr>
          <a:xfrm>
            <a:off x="628650" y="735610"/>
            <a:ext cx="4667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>
                <a:solidFill>
                  <a:srgbClr val="D90000"/>
                </a:solidFill>
              </a:rPr>
              <a:t>… a koho se vlastně atestace týkají </a:t>
            </a:r>
          </a:p>
          <a:p>
            <a:endParaRPr lang="cs-CZ" dirty="0"/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97D35800-0653-871E-00FA-8DC71D798552}"/>
              </a:ext>
            </a:extLst>
          </p:cNvPr>
          <p:cNvGrpSpPr/>
          <p:nvPr/>
        </p:nvGrpSpPr>
        <p:grpSpPr>
          <a:xfrm>
            <a:off x="703790" y="1238164"/>
            <a:ext cx="992276" cy="1077333"/>
            <a:chOff x="703789" y="1238164"/>
            <a:chExt cx="1235623" cy="1077333"/>
          </a:xfrm>
        </p:grpSpPr>
        <p:pic>
          <p:nvPicPr>
            <p:cNvPr id="7" name="Obrázek 6">
              <a:extLst>
                <a:ext uri="{FF2B5EF4-FFF2-40B4-BE49-F238E27FC236}">
                  <a16:creationId xmlns:a16="http://schemas.microsoft.com/office/drawing/2014/main" id="{471FC92D-8A21-7A7E-44BB-15061FD2F1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789" y="1238164"/>
              <a:ext cx="1235623" cy="1077333"/>
            </a:xfrm>
            <a:prstGeom prst="rect">
              <a:avLst/>
            </a:prstGeom>
          </p:spPr>
        </p:pic>
        <p:sp>
          <p:nvSpPr>
            <p:cNvPr id="9" name="TextovéPole 8">
              <a:extLst>
                <a:ext uri="{FF2B5EF4-FFF2-40B4-BE49-F238E27FC236}">
                  <a16:creationId xmlns:a16="http://schemas.microsoft.com/office/drawing/2014/main" id="{B9066D22-555B-6309-86A2-2DAF90B60EA7}"/>
                </a:ext>
              </a:extLst>
            </p:cNvPr>
            <p:cNvSpPr txBox="1"/>
            <p:nvPr/>
          </p:nvSpPr>
          <p:spPr>
            <a:xfrm>
              <a:off x="759541" y="1651969"/>
              <a:ext cx="1106129" cy="646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cs-CZ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1.7.</a:t>
              </a:r>
              <a:br>
                <a:rPr lang="cs-CZ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cs-CZ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2023</a:t>
              </a:r>
            </a:p>
          </p:txBody>
        </p:sp>
      </p:grp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49E91BDC-AA04-8854-D169-D22C0A49503C}"/>
              </a:ext>
            </a:extLst>
          </p:cNvPr>
          <p:cNvGrpSpPr/>
          <p:nvPr/>
        </p:nvGrpSpPr>
        <p:grpSpPr>
          <a:xfrm>
            <a:off x="703789" y="2600624"/>
            <a:ext cx="992277" cy="1077333"/>
            <a:chOff x="703789" y="1238164"/>
            <a:chExt cx="1235623" cy="1077333"/>
          </a:xfrm>
        </p:grpSpPr>
        <p:pic>
          <p:nvPicPr>
            <p:cNvPr id="13" name="Obrázek 12">
              <a:extLst>
                <a:ext uri="{FF2B5EF4-FFF2-40B4-BE49-F238E27FC236}">
                  <a16:creationId xmlns:a16="http://schemas.microsoft.com/office/drawing/2014/main" id="{AA52457E-32F1-EEDF-7729-71D27EC18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789" y="1238164"/>
              <a:ext cx="1235623" cy="1077333"/>
            </a:xfrm>
            <a:prstGeom prst="rect">
              <a:avLst/>
            </a:prstGeom>
          </p:spPr>
        </p:pic>
        <p:sp>
          <p:nvSpPr>
            <p:cNvPr id="14" name="TextovéPole 13">
              <a:extLst>
                <a:ext uri="{FF2B5EF4-FFF2-40B4-BE49-F238E27FC236}">
                  <a16:creationId xmlns:a16="http://schemas.microsoft.com/office/drawing/2014/main" id="{A31BEDDE-2F0A-1F9C-99AC-A6FD1E254D7E}"/>
                </a:ext>
              </a:extLst>
            </p:cNvPr>
            <p:cNvSpPr txBox="1"/>
            <p:nvPr/>
          </p:nvSpPr>
          <p:spPr>
            <a:xfrm>
              <a:off x="768535" y="1669166"/>
              <a:ext cx="1106129" cy="646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cs-CZ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1.7.</a:t>
              </a:r>
              <a:br>
                <a:rPr lang="cs-CZ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cs-CZ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2024</a:t>
              </a:r>
            </a:p>
          </p:txBody>
        </p:sp>
      </p:grpSp>
      <p:grpSp>
        <p:nvGrpSpPr>
          <p:cNvPr id="15" name="Skupina 14">
            <a:extLst>
              <a:ext uri="{FF2B5EF4-FFF2-40B4-BE49-F238E27FC236}">
                <a16:creationId xmlns:a16="http://schemas.microsoft.com/office/drawing/2014/main" id="{99EB8B59-C787-143D-F362-371D426DD5A4}"/>
              </a:ext>
            </a:extLst>
          </p:cNvPr>
          <p:cNvGrpSpPr/>
          <p:nvPr/>
        </p:nvGrpSpPr>
        <p:grpSpPr>
          <a:xfrm>
            <a:off x="703789" y="4384410"/>
            <a:ext cx="992277" cy="1077333"/>
            <a:chOff x="703789" y="1238164"/>
            <a:chExt cx="1235623" cy="1077333"/>
          </a:xfrm>
        </p:grpSpPr>
        <p:pic>
          <p:nvPicPr>
            <p:cNvPr id="16" name="Obrázek 15">
              <a:extLst>
                <a:ext uri="{FF2B5EF4-FFF2-40B4-BE49-F238E27FC236}">
                  <a16:creationId xmlns:a16="http://schemas.microsoft.com/office/drawing/2014/main" id="{F8117D3C-EC2C-FE86-493C-0E8CE55055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789" y="1238164"/>
              <a:ext cx="1235623" cy="1077333"/>
            </a:xfrm>
            <a:prstGeom prst="rect">
              <a:avLst/>
            </a:prstGeom>
          </p:spPr>
        </p:pic>
        <p:sp>
          <p:nvSpPr>
            <p:cNvPr id="17" name="TextovéPole 16">
              <a:extLst>
                <a:ext uri="{FF2B5EF4-FFF2-40B4-BE49-F238E27FC236}">
                  <a16:creationId xmlns:a16="http://schemas.microsoft.com/office/drawing/2014/main" id="{ED8ED36B-09CC-C7C6-8ACB-DB3C845C377C}"/>
                </a:ext>
              </a:extLst>
            </p:cNvPr>
            <p:cNvSpPr txBox="1"/>
            <p:nvPr/>
          </p:nvSpPr>
          <p:spPr>
            <a:xfrm>
              <a:off x="748562" y="1669166"/>
              <a:ext cx="1106129" cy="646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cs-CZ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1.1.</a:t>
              </a:r>
              <a:br>
                <a:rPr lang="cs-CZ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cs-CZ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2026</a:t>
              </a:r>
            </a:p>
          </p:txBody>
        </p:sp>
      </p:grpSp>
      <p:sp>
        <p:nvSpPr>
          <p:cNvPr id="18" name="Zástupný symbol pro obsah 2">
            <a:extLst>
              <a:ext uri="{FF2B5EF4-FFF2-40B4-BE49-F238E27FC236}">
                <a16:creationId xmlns:a16="http://schemas.microsoft.com/office/drawing/2014/main" id="{006EDB0C-6D35-36D6-EB54-C5E6101E6F8A}"/>
              </a:ext>
            </a:extLst>
          </p:cNvPr>
          <p:cNvSpPr txBox="1">
            <a:spLocks/>
          </p:cNvSpPr>
          <p:nvPr/>
        </p:nvSpPr>
        <p:spPr>
          <a:xfrm>
            <a:off x="1899329" y="2590970"/>
            <a:ext cx="6649681" cy="1659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cs-CZ" sz="1800" dirty="0">
                <a:solidFill>
                  <a:srgbClr val="006CB5"/>
                </a:solidFill>
              </a:rPr>
              <a:t>Zakazuje se nabízet nebo dodávat veřejnoprávním původcům elektronický systém spisové služby</a:t>
            </a:r>
            <a:r>
              <a:rPr lang="cs-CZ" sz="1800" dirty="0"/>
              <a:t>, který nesplňuje požadavky tohoto zákona, vyhlášky podle § 70 odst. 1 a národního standardu a </a:t>
            </a:r>
            <a:r>
              <a:rPr lang="cs-CZ" sz="1800" dirty="0">
                <a:solidFill>
                  <a:srgbClr val="006CB5"/>
                </a:solidFill>
              </a:rPr>
              <a:t>u kterého není splnění těchto požadavků potvrzeno atestem (§69e zákona)</a:t>
            </a:r>
          </a:p>
          <a:p>
            <a:pPr>
              <a:lnSpc>
                <a:spcPct val="110000"/>
              </a:lnSpc>
            </a:pPr>
            <a:endParaRPr lang="cs-CZ" sz="1000" dirty="0"/>
          </a:p>
        </p:txBody>
      </p:sp>
      <p:sp>
        <p:nvSpPr>
          <p:cNvPr id="19" name="Zástupný symbol pro obsah 2">
            <a:extLst>
              <a:ext uri="{FF2B5EF4-FFF2-40B4-BE49-F238E27FC236}">
                <a16:creationId xmlns:a16="http://schemas.microsoft.com/office/drawing/2014/main" id="{6449719B-1593-8C0F-0083-466CEC6F9EE5}"/>
              </a:ext>
            </a:extLst>
          </p:cNvPr>
          <p:cNvSpPr txBox="1">
            <a:spLocks/>
          </p:cNvSpPr>
          <p:nvPr/>
        </p:nvSpPr>
        <p:spPr>
          <a:xfrm>
            <a:off x="1917289" y="4410913"/>
            <a:ext cx="6649681" cy="17114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cs-CZ" sz="1800" dirty="0">
                <a:solidFill>
                  <a:srgbClr val="006CB5"/>
                </a:solidFill>
              </a:rPr>
              <a:t>Veřejnoprávní původci mohou využívat pouze elektronické systémy spisové služby, </a:t>
            </a:r>
            <a:r>
              <a:rPr lang="cs-CZ" sz="1800" dirty="0"/>
              <a:t>které splňují požadavky tohoto zákona, vyhlášky podle § 70 odst. 1 a národního standardu a </a:t>
            </a:r>
            <a:r>
              <a:rPr lang="cs-CZ" sz="1800" dirty="0">
                <a:solidFill>
                  <a:srgbClr val="006CB5"/>
                </a:solidFill>
              </a:rPr>
              <a:t>u kterých je splnění těchto požadavků potvrzeno atestem. (§ 63 odst. 3 zákona)</a:t>
            </a:r>
          </a:p>
          <a:p>
            <a:pPr>
              <a:lnSpc>
                <a:spcPct val="110000"/>
              </a:lnSpc>
            </a:pP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1989263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09F7E7-A11C-4FE9-8AC5-8DADCCA3A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Podmínky atestací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700A0F3-F32B-48E5-B685-26B45BF94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4E9CBEC-0922-40FB-8BE5-4513A455D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 err="1"/>
              <a:t>www.agentura-cas.cz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cs-CZ" sz="2400" dirty="0"/>
              <a:t>Atestační středisko provede atestaci na základě </a:t>
            </a:r>
            <a:r>
              <a:rPr lang="cs-CZ" sz="2400" b="1" dirty="0">
                <a:solidFill>
                  <a:srgbClr val="006CB5"/>
                </a:solidFill>
              </a:rPr>
              <a:t>objednávky a postupem, za podmínek a za úplatu </a:t>
            </a:r>
            <a:r>
              <a:rPr lang="cs-CZ" sz="2400" dirty="0"/>
              <a:t>stanovených</a:t>
            </a:r>
            <a:r>
              <a:rPr lang="cs-CZ" sz="2400" b="1" dirty="0"/>
              <a:t> </a:t>
            </a:r>
            <a:r>
              <a:rPr lang="cs-CZ" sz="2400" b="1" dirty="0">
                <a:solidFill>
                  <a:srgbClr val="006CB5"/>
                </a:solidFill>
              </a:rPr>
              <a:t>ministerstvem</a:t>
            </a:r>
            <a:r>
              <a:rPr lang="cs-CZ" sz="2400" b="1" dirty="0"/>
              <a:t>.</a:t>
            </a:r>
          </a:p>
          <a:p>
            <a:pPr>
              <a:lnSpc>
                <a:spcPct val="110000"/>
              </a:lnSpc>
            </a:pPr>
            <a:r>
              <a:rPr lang="cs-CZ" sz="2400" dirty="0"/>
              <a:t>Postup a podmínky lze nalézt ve věstníku MV</a:t>
            </a:r>
            <a:br>
              <a:rPr lang="cs-CZ" sz="2400" dirty="0"/>
            </a:br>
            <a:r>
              <a:rPr lang="cs-CZ" sz="1600" dirty="0">
                <a:hlinkClick r:id="rId2"/>
              </a:rPr>
              <a:t>https://www.mvcr.cz/clanek/vestnik-ministerstva-vnitra-vestnik-ministerstva-vnitra.aspx</a:t>
            </a:r>
            <a:endParaRPr lang="cs-CZ" sz="1600" b="1" dirty="0">
              <a:solidFill>
                <a:srgbClr val="006CB5"/>
              </a:solidFill>
            </a:endParaRPr>
          </a:p>
          <a:p>
            <a:pPr>
              <a:lnSpc>
                <a:spcPct val="110000"/>
              </a:lnSpc>
            </a:pPr>
            <a:r>
              <a:rPr lang="cs-CZ" sz="2400" dirty="0"/>
              <a:t>První objednávka bude možná </a:t>
            </a:r>
            <a:r>
              <a:rPr lang="cs-CZ" sz="2400" b="1" dirty="0">
                <a:solidFill>
                  <a:srgbClr val="006CB5"/>
                </a:solidFill>
              </a:rPr>
              <a:t>1.července 2023</a:t>
            </a:r>
          </a:p>
          <a:p>
            <a:pPr>
              <a:lnSpc>
                <a:spcPct val="110000"/>
              </a:lnSpc>
            </a:pPr>
            <a:r>
              <a:rPr lang="cs-CZ" sz="2400" dirty="0"/>
              <a:t>Lhůta pro provedení atestace je stanovena na </a:t>
            </a:r>
            <a:br>
              <a:rPr lang="cs-CZ" sz="2400" dirty="0"/>
            </a:br>
            <a:r>
              <a:rPr lang="cs-CZ" sz="2400" b="1" dirty="0">
                <a:solidFill>
                  <a:srgbClr val="006CB5"/>
                </a:solidFill>
              </a:rPr>
              <a:t>3 měsíce </a:t>
            </a:r>
            <a:r>
              <a:rPr lang="cs-CZ" sz="2400" dirty="0"/>
              <a:t>s možností prodloužení</a:t>
            </a:r>
          </a:p>
          <a:p>
            <a:pPr>
              <a:lnSpc>
                <a:spcPct val="110000"/>
              </a:lnSpc>
            </a:pPr>
            <a:r>
              <a:rPr lang="cs-CZ" sz="2400" dirty="0"/>
              <a:t>Platnost atestu bude </a:t>
            </a:r>
            <a:r>
              <a:rPr lang="cs-CZ" sz="2400" b="1" dirty="0">
                <a:solidFill>
                  <a:srgbClr val="006CB5"/>
                </a:solidFill>
              </a:rPr>
              <a:t>2 roky</a:t>
            </a:r>
            <a:r>
              <a:rPr lang="cs-CZ" sz="2400" dirty="0"/>
              <a:t>, v případě změny požadavků podle zákona </a:t>
            </a:r>
            <a:r>
              <a:rPr lang="cs-CZ" sz="2400" b="1" dirty="0">
                <a:solidFill>
                  <a:srgbClr val="006CB5"/>
                </a:solidFill>
              </a:rPr>
              <a:t>max. 1 rok od změny</a:t>
            </a:r>
          </a:p>
          <a:p>
            <a:pPr>
              <a:lnSpc>
                <a:spcPct val="110000"/>
              </a:lnSpc>
            </a:pP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616432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09F7E7-A11C-4FE9-8AC5-8DADCCA3A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Jak bude atestace probíhat?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700A0F3-F32B-48E5-B685-26B45BF94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4E9CBEC-0922-40FB-8BE5-4513A455D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 err="1"/>
              <a:t>www.agentura-cas.cz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cs-CZ" sz="2400" b="1" dirty="0">
                <a:solidFill>
                  <a:srgbClr val="006CB5"/>
                </a:solidFill>
              </a:rPr>
              <a:t>Ověření požadavků </a:t>
            </a:r>
            <a:r>
              <a:rPr lang="cs-CZ" sz="2400" dirty="0"/>
              <a:t>na základě transparentních a veřejných </a:t>
            </a:r>
            <a:r>
              <a:rPr lang="cs-CZ" sz="2400" b="1" dirty="0">
                <a:solidFill>
                  <a:srgbClr val="006CB5"/>
                </a:solidFill>
              </a:rPr>
              <a:t>testovacích scénářů </a:t>
            </a:r>
            <a:r>
              <a:rPr lang="cs-CZ" sz="2400" dirty="0"/>
              <a:t>s jasným a doložitelným výsledkem </a:t>
            </a:r>
          </a:p>
          <a:p>
            <a:pPr marL="265113" indent="0">
              <a:lnSpc>
                <a:spcPct val="110000"/>
              </a:lnSpc>
              <a:buNone/>
            </a:pPr>
            <a:br>
              <a:rPr lang="cs-CZ" sz="300" dirty="0"/>
            </a:br>
            <a:r>
              <a:rPr lang="cs-CZ" sz="1800" dirty="0"/>
              <a:t>(viz zákon: </a:t>
            </a:r>
            <a:r>
              <a:rPr lang="cs-CZ" sz="1800" i="1" dirty="0"/>
              <a:t>Nesplňuje-li již elektronický systém spisové služby požadavky tohoto zákona, vyhlášky podle § 70 odst. 1 a národního standardu, atestační středisko vyrozumí ministerstvo a toho, kdo atestaci objednal, o této skutečnosti a </a:t>
            </a:r>
            <a:r>
              <a:rPr lang="cs-CZ" sz="1800" b="1" i="1" dirty="0">
                <a:solidFill>
                  <a:srgbClr val="006CB5"/>
                </a:solidFill>
              </a:rPr>
              <a:t>sdělí jim důvody nesplnění </a:t>
            </a:r>
            <a:r>
              <a:rPr lang="cs-CZ" sz="1800" i="1" dirty="0"/>
              <a:t>požadavků</a:t>
            </a:r>
            <a:r>
              <a:rPr lang="cs-CZ" sz="2000" i="1" dirty="0"/>
              <a:t>)</a:t>
            </a:r>
          </a:p>
          <a:p>
            <a:pPr>
              <a:lnSpc>
                <a:spcPct val="110000"/>
              </a:lnSpc>
            </a:pPr>
            <a:r>
              <a:rPr lang="cs-CZ" sz="2400" dirty="0"/>
              <a:t>Atestace prováděna vyškolenými testery </a:t>
            </a:r>
            <a:r>
              <a:rPr lang="cs-CZ" sz="2400" b="1" dirty="0">
                <a:solidFill>
                  <a:srgbClr val="006CB5"/>
                </a:solidFill>
              </a:rPr>
              <a:t>na testovací platformě ČAS</a:t>
            </a:r>
          </a:p>
          <a:p>
            <a:pPr>
              <a:lnSpc>
                <a:spcPct val="110000"/>
              </a:lnSpc>
            </a:pPr>
            <a:r>
              <a:rPr lang="cs-CZ" sz="2400" dirty="0"/>
              <a:t>Výsledky atestů obdrží žadatel o atest, ministerstvo a zároveň jsou zveřejňovány ve Věstníků a na webových stránkách ČAS</a:t>
            </a:r>
            <a:endParaRPr lang="cs-CZ" sz="2400" b="1" dirty="0"/>
          </a:p>
          <a:p>
            <a:pPr>
              <a:lnSpc>
                <a:spcPct val="110000"/>
              </a:lnSpc>
            </a:pPr>
            <a:endParaRPr lang="cs-CZ" sz="1000" dirty="0"/>
          </a:p>
          <a:p>
            <a:pPr>
              <a:lnSpc>
                <a:spcPct val="110000"/>
              </a:lnSpc>
            </a:pP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2155895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09F7E7-A11C-4FE9-8AC5-8DADCCA3A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Jak bude atestace probíhat?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700A0F3-F32B-48E5-B685-26B45BF94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7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4E9CBEC-0922-40FB-8BE5-4513A455D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 err="1"/>
              <a:t>www.agentura-cas.cz</a:t>
            </a:r>
            <a:endParaRPr lang="cs-CZ" dirty="0"/>
          </a:p>
        </p:txBody>
      </p:sp>
      <p:graphicFrame>
        <p:nvGraphicFramePr>
          <p:cNvPr id="8" name="Zástupný obsah 7">
            <a:extLst>
              <a:ext uri="{FF2B5EF4-FFF2-40B4-BE49-F238E27FC236}">
                <a16:creationId xmlns:a16="http://schemas.microsoft.com/office/drawing/2014/main" id="{27146FB9-C765-4BA6-92C4-786B2067D6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5667405"/>
              </p:ext>
            </p:extLst>
          </p:nvPr>
        </p:nvGraphicFramePr>
        <p:xfrm>
          <a:off x="628650" y="1108075"/>
          <a:ext cx="7886700" cy="5068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Obrázek 5">
            <a:extLst>
              <a:ext uri="{FF2B5EF4-FFF2-40B4-BE49-F238E27FC236}">
                <a16:creationId xmlns:a16="http://schemas.microsoft.com/office/drawing/2014/main" id="{DF3C19F6-F47F-CC46-92A5-D4F0F6766E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833" y="4181167"/>
            <a:ext cx="1482119" cy="165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784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09F7E7-A11C-4FE9-8AC5-8DADCCA3A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Informační zdroje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700A0F3-F32B-48E5-B685-26B45BF94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4E9CBEC-0922-40FB-8BE5-4513A455D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/>
              <a:t>www.agentura-cas.cz/atestace/</a:t>
            </a: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AB49E0CD-4C00-137C-E3B2-B28FA73AC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1B8EEA79-D706-B2C7-5514-6C6019CFC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804895"/>
            <a:ext cx="8036578" cy="537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807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09F7E7-A11C-4FE9-8AC5-8DADCCA3A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Informační zdroje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700A0F3-F32B-48E5-B685-26B45BF94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9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4E9CBEC-0922-40FB-8BE5-4513A455D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 err="1"/>
              <a:t>www.agentura-cas.cz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409214D-B459-787B-7925-0597B1BD5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359" y="898538"/>
            <a:ext cx="5420032" cy="5060924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94E8DD55-8BA5-FDF8-8DBB-0C8F7261EA1F}"/>
              </a:ext>
            </a:extLst>
          </p:cNvPr>
          <p:cNvSpPr txBox="1"/>
          <p:nvPr/>
        </p:nvSpPr>
        <p:spPr>
          <a:xfrm>
            <a:off x="2934930" y="5250426"/>
            <a:ext cx="5279922" cy="646331"/>
          </a:xfrm>
          <a:prstGeom prst="rect">
            <a:avLst/>
          </a:prstGeom>
          <a:solidFill>
            <a:srgbClr val="000000">
              <a:alpha val="10980"/>
            </a:srgbClr>
          </a:solidFill>
        </p:spPr>
        <p:txBody>
          <a:bodyPr wrap="square" rtlCol="0">
            <a:spAutoFit/>
          </a:bodyPr>
          <a:lstStyle/>
          <a:p>
            <a:r>
              <a:rPr lang="cs-CZ" dirty="0"/>
              <a:t>https://www.mvcr.cz/clanek/atestace-elektronickych-systemu-spisovych-sluzeb.aspx</a:t>
            </a:r>
          </a:p>
        </p:txBody>
      </p:sp>
    </p:spTree>
    <p:extLst>
      <p:ext uri="{BB962C8B-B14F-4D97-AF65-F5344CB8AC3E}">
        <p14:creationId xmlns:p14="http://schemas.microsoft.com/office/powerpoint/2010/main" val="385702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09F7E7-A11C-4FE9-8AC5-8DADCCA3A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Na čem pracujeme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700A0F3-F32B-48E5-B685-26B45BF94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A44F-AF04-4B6B-AF5E-0D05AF4A6419}" type="slidenum">
              <a:rPr lang="cs-CZ" smtClean="0"/>
              <a:t>10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4E9CBEC-0922-40FB-8BE5-4513A455D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 err="1"/>
              <a:t>www.agentura-cas.cz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cs-CZ" sz="2400" dirty="0"/>
              <a:t>Úspěšný start atestací předpokládá řadu kroků: </a:t>
            </a:r>
          </a:p>
          <a:p>
            <a:pPr lvl="1">
              <a:lnSpc>
                <a:spcPct val="110000"/>
              </a:lnSpc>
            </a:pPr>
            <a:r>
              <a:rPr lang="cs-CZ" sz="2000" b="1" dirty="0">
                <a:solidFill>
                  <a:srgbClr val="006CB5"/>
                </a:solidFill>
              </a:rPr>
              <a:t>zafixování legislativních podmínek </a:t>
            </a:r>
            <a:r>
              <a:rPr lang="cs-CZ" sz="2000" dirty="0"/>
              <a:t>– novela vyhlášky </a:t>
            </a:r>
            <a:br>
              <a:rPr lang="cs-CZ" sz="2000" dirty="0"/>
            </a:br>
            <a:r>
              <a:rPr lang="cs-CZ" sz="2000" dirty="0"/>
              <a:t>č. 259/2012 Sb., o podrobnostech výkonu spisové služby a Národního standardu elektronických spisových služeb</a:t>
            </a:r>
          </a:p>
          <a:p>
            <a:pPr lvl="1">
              <a:lnSpc>
                <a:spcPct val="110000"/>
              </a:lnSpc>
            </a:pPr>
            <a:r>
              <a:rPr lang="cs-CZ" sz="2000" b="1" dirty="0">
                <a:solidFill>
                  <a:srgbClr val="006CB5"/>
                </a:solidFill>
              </a:rPr>
              <a:t>příprava testovacích scénářů </a:t>
            </a:r>
            <a:r>
              <a:rPr lang="cs-CZ" sz="2000" dirty="0"/>
              <a:t>(na základě nového znění vyhlášky a NSESS)</a:t>
            </a:r>
          </a:p>
          <a:p>
            <a:pPr lvl="1">
              <a:lnSpc>
                <a:spcPct val="110000"/>
              </a:lnSpc>
            </a:pPr>
            <a:r>
              <a:rPr lang="cs-CZ" sz="2000" dirty="0"/>
              <a:t>vybudování testovací platformy</a:t>
            </a:r>
          </a:p>
          <a:p>
            <a:pPr lvl="1">
              <a:lnSpc>
                <a:spcPct val="110000"/>
              </a:lnSpc>
            </a:pPr>
            <a:r>
              <a:rPr lang="cs-CZ" sz="2000" dirty="0"/>
              <a:t>nastavení všech procesů,  organizační a personální zajištění na straně ČAS</a:t>
            </a:r>
          </a:p>
          <a:p>
            <a:pPr marL="0" indent="0">
              <a:lnSpc>
                <a:spcPct val="110000"/>
              </a:lnSpc>
              <a:buNone/>
            </a:pPr>
            <a:endParaRPr lang="cs-CZ" sz="2400" dirty="0"/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cs-CZ" sz="2400" b="1" dirty="0">
                <a:solidFill>
                  <a:srgbClr val="006CB5"/>
                </a:solidFill>
                <a:ea typeface="Roboto" pitchFamily="2" charset="0"/>
                <a:cs typeface="+mj-cs"/>
              </a:rPr>
              <a:t>Jedná se o ambiciózní výzvu, kterou přijímáme s velkou zodpovědností a chutí do práce ! 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endParaRPr lang="cs-CZ" sz="1000" b="1" dirty="0">
              <a:solidFill>
                <a:srgbClr val="006CB5"/>
              </a:solidFill>
              <a:ea typeface="Roboto" pitchFamily="2" charset="0"/>
              <a:cs typeface="+mj-cs"/>
            </a:endParaRPr>
          </a:p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cs-CZ" sz="2400" dirty="0">
                <a:solidFill>
                  <a:srgbClr val="006CB5"/>
                </a:solidFill>
                <a:ea typeface="Roboto" pitchFamily="2" charset="0"/>
                <a:cs typeface="+mj-cs"/>
              </a:rPr>
              <a:t>Komunikaci s odbornou veřejností považujeme zá základní pilíř úspěchu a hodláme v ní nadále pokračovat</a:t>
            </a:r>
          </a:p>
          <a:p>
            <a:pPr>
              <a:lnSpc>
                <a:spcPct val="110000"/>
              </a:lnSpc>
            </a:pPr>
            <a:endParaRPr lang="cs-CZ" sz="1000" dirty="0"/>
          </a:p>
          <a:p>
            <a:pPr>
              <a:lnSpc>
                <a:spcPct val="110000"/>
              </a:lnSpc>
            </a:pP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2446955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95C94B-8D9D-4FAC-90BC-9E5659B87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415" y="2771201"/>
            <a:ext cx="5654245" cy="434974"/>
          </a:xfrm>
        </p:spPr>
        <p:txBody>
          <a:bodyPr>
            <a:noAutofit/>
          </a:bodyPr>
          <a:lstStyle/>
          <a:p>
            <a:r>
              <a:rPr lang="cs-CZ" sz="3000" dirty="0">
                <a:solidFill>
                  <a:srgbClr val="006CB5"/>
                </a:solidFill>
                <a:latin typeface="Myriad Pro" panose="020B0503030403020204" pitchFamily="34" charset="0"/>
                <a:ea typeface="Roboto" pitchFamily="2" charset="0"/>
              </a:rPr>
              <a:t>DĚKUJEME!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19F3082-F557-4700-A5B4-773E5C4FB7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2414" y="3869312"/>
            <a:ext cx="4434840" cy="2263140"/>
          </a:xfrm>
        </p:spPr>
        <p:txBody>
          <a:bodyPr/>
          <a:lstStyle/>
          <a:p>
            <a:pPr marL="0" indent="0">
              <a:buNone/>
            </a:pPr>
            <a:r>
              <a:rPr lang="cs-CZ" sz="2500" b="1" dirty="0">
                <a:solidFill>
                  <a:srgbClr val="5E5E5E"/>
                </a:solidFill>
                <a:latin typeface="Myriad Pro" panose="020B0503030403020204" pitchFamily="34" charset="0"/>
                <a:ea typeface="Roboto" pitchFamily="2" charset="0"/>
              </a:rPr>
              <a:t>Kontakt:</a:t>
            </a:r>
          </a:p>
          <a:p>
            <a:pPr marL="0" indent="0">
              <a:buNone/>
            </a:pPr>
            <a:br>
              <a:rPr lang="cs-CZ" sz="2400" dirty="0">
                <a:solidFill>
                  <a:srgbClr val="5E5E5E"/>
                </a:solidFill>
                <a:latin typeface="Myriad Pro" panose="020B0503030403020204" pitchFamily="34" charset="0"/>
                <a:ea typeface="Roboto" pitchFamily="2" charset="0"/>
              </a:rPr>
            </a:br>
            <a:r>
              <a:rPr lang="cs-CZ" sz="1800" b="1" dirty="0">
                <a:solidFill>
                  <a:srgbClr val="5E5E5E"/>
                </a:solidFill>
                <a:latin typeface="Myriad Pro" panose="020B0503030403020204" pitchFamily="34" charset="0"/>
                <a:ea typeface="Roboto" pitchFamily="2" charset="0"/>
              </a:rPr>
              <a:t>Petr Stiegler</a:t>
            </a:r>
          </a:p>
          <a:p>
            <a:pPr marL="0" indent="0">
              <a:buNone/>
            </a:pPr>
            <a:r>
              <a:rPr lang="cs-CZ" sz="1800" b="1" dirty="0">
                <a:solidFill>
                  <a:srgbClr val="5E5E5E"/>
                </a:solidFill>
                <a:latin typeface="Myriad Pro" panose="020B0503030403020204" pitchFamily="34" charset="0"/>
                <a:ea typeface="Roboto" pitchFamily="2" charset="0"/>
              </a:rPr>
              <a:t>vedoucí odd. atestací </a:t>
            </a:r>
            <a:r>
              <a:rPr lang="cs-CZ" sz="1800" b="1" dirty="0" err="1">
                <a:solidFill>
                  <a:srgbClr val="5E5E5E"/>
                </a:solidFill>
                <a:latin typeface="Myriad Pro" panose="020B0503030403020204" pitchFamily="34" charset="0"/>
                <a:ea typeface="Roboto" pitchFamily="2" charset="0"/>
              </a:rPr>
              <a:t>eSSL</a:t>
            </a:r>
            <a:endParaRPr lang="cs-CZ" sz="1800" b="1" dirty="0">
              <a:solidFill>
                <a:srgbClr val="5E5E5E"/>
              </a:solidFill>
              <a:latin typeface="Myriad Pro" panose="020B0503030403020204" pitchFamily="34" charset="0"/>
              <a:ea typeface="Roboto" pitchFamily="2" charset="0"/>
            </a:endParaRPr>
          </a:p>
          <a:p>
            <a:pPr marL="0" indent="0">
              <a:buNone/>
            </a:pPr>
            <a:r>
              <a:rPr lang="cs-CZ" sz="2000" dirty="0">
                <a:solidFill>
                  <a:srgbClr val="5E5E5E"/>
                </a:solidFill>
                <a:latin typeface="Myriad Pro" panose="020B0503030403020204" pitchFamily="34" charset="0"/>
                <a:ea typeface="Roboto" pitchFamily="2" charset="0"/>
              </a:rPr>
              <a:t>stiegler@</a:t>
            </a:r>
            <a:r>
              <a:rPr lang="cs-CZ" sz="2000" dirty="0">
                <a:solidFill>
                  <a:srgbClr val="5E5E5E"/>
                </a:solidFill>
                <a:latin typeface="Myriad Pro" panose="020B0503030403020204" pitchFamily="34" charset="0"/>
              </a:rPr>
              <a:t>agentura-cas.cz</a:t>
            </a:r>
            <a:endParaRPr lang="cs-CZ" sz="2000" dirty="0">
              <a:solidFill>
                <a:srgbClr val="5E5E5E"/>
              </a:solidFill>
              <a:latin typeface="Myriad Pro" panose="020B0503030403020204" pitchFamily="34" charset="0"/>
              <a:ea typeface="Roboto" pitchFamily="2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F2E98F65-B1C9-461D-BAFC-4C13E36DB7E3}"/>
              </a:ext>
            </a:extLst>
          </p:cNvPr>
          <p:cNvSpPr txBox="1"/>
          <p:nvPr/>
        </p:nvSpPr>
        <p:spPr>
          <a:xfrm>
            <a:off x="672414" y="6311668"/>
            <a:ext cx="36854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solidFill>
                  <a:schemeClr val="bg1"/>
                </a:solidFill>
                <a:latin typeface="Myriad Pro" panose="020B0503030403020204" pitchFamily="34" charset="0"/>
              </a:rPr>
              <a:t>www.agentura-cas.cz</a:t>
            </a:r>
            <a:endParaRPr lang="cs-CZ" sz="2000" b="1" dirty="0">
              <a:solidFill>
                <a:schemeClr val="bg1"/>
              </a:solidFill>
              <a:latin typeface="Myriad Pro" panose="020B0503030403020204" pitchFamily="34" charset="0"/>
              <a:ea typeface="Robo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79761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ca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80000"/>
      </a:accent1>
      <a:accent2>
        <a:srgbClr val="2F5496"/>
      </a:accent2>
      <a:accent3>
        <a:srgbClr val="00B050"/>
      </a:accent3>
      <a:accent4>
        <a:srgbClr val="FFC000"/>
      </a:accent4>
      <a:accent5>
        <a:srgbClr val="00B0F0"/>
      </a:accent5>
      <a:accent6>
        <a:srgbClr val="FFFF00"/>
      </a:accent6>
      <a:hlink>
        <a:srgbClr val="0563C1"/>
      </a:hlink>
      <a:folHlink>
        <a:srgbClr val="954F72"/>
      </a:folHlink>
    </a:clrScheme>
    <a:fontScheme name="Vlastní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ADFED441-C127-1943-BCEB-CECA1BB3E201}" vid="{35B7B850-E34C-7841-8BA5-A68369053B8B}"/>
    </a:ext>
  </a:extLst>
</a:theme>
</file>

<file path=ppt/theme/theme2.xml><?xml version="1.0" encoding="utf-8"?>
<a:theme xmlns:a="http://schemas.openxmlformats.org/drawingml/2006/main" name="1_Motiv Office">
  <a:themeElements>
    <a:clrScheme name="ca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80000"/>
      </a:accent1>
      <a:accent2>
        <a:srgbClr val="2F5496"/>
      </a:accent2>
      <a:accent3>
        <a:srgbClr val="00B050"/>
      </a:accent3>
      <a:accent4>
        <a:srgbClr val="FFC000"/>
      </a:accent4>
      <a:accent5>
        <a:srgbClr val="00B0F0"/>
      </a:accent5>
      <a:accent6>
        <a:srgbClr val="FFFF00"/>
      </a:accent6>
      <a:hlink>
        <a:srgbClr val="0563C1"/>
      </a:hlink>
      <a:folHlink>
        <a:srgbClr val="954F72"/>
      </a:folHlink>
    </a:clrScheme>
    <a:fontScheme name="Vlastní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ADFED441-C127-1943-BCEB-CECA1BB3E201}" vid="{2C1CE122-0D1F-6340-9BD1-B2B7E34F5F22}"/>
    </a:ext>
  </a:extLst>
</a:theme>
</file>

<file path=ppt/theme/theme3.xml><?xml version="1.0" encoding="utf-8"?>
<a:theme xmlns:a="http://schemas.openxmlformats.org/drawingml/2006/main" name="2_Motiv Office">
  <a:themeElements>
    <a:clrScheme name="ca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80000"/>
      </a:accent1>
      <a:accent2>
        <a:srgbClr val="2F5496"/>
      </a:accent2>
      <a:accent3>
        <a:srgbClr val="00B050"/>
      </a:accent3>
      <a:accent4>
        <a:srgbClr val="FFC000"/>
      </a:accent4>
      <a:accent5>
        <a:srgbClr val="00B0F0"/>
      </a:accent5>
      <a:accent6>
        <a:srgbClr val="FFFF00"/>
      </a:accent6>
      <a:hlink>
        <a:srgbClr val="0563C1"/>
      </a:hlink>
      <a:folHlink>
        <a:srgbClr val="954F72"/>
      </a:folHlink>
    </a:clrScheme>
    <a:fontScheme name="Vlastní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ADFED441-C127-1943-BCEB-CECA1BB3E201}" vid="{33403FEA-A107-FE4D-9E57-1FC655B0B2EA}"/>
    </a:ext>
  </a:extLst>
</a:theme>
</file>

<file path=ppt/theme/theme4.xml><?xml version="1.0" encoding="utf-8"?>
<a:theme xmlns:a="http://schemas.openxmlformats.org/drawingml/2006/main" name="3_Motiv Office">
  <a:themeElements>
    <a:clrScheme name="ca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80000"/>
      </a:accent1>
      <a:accent2>
        <a:srgbClr val="2F5496"/>
      </a:accent2>
      <a:accent3>
        <a:srgbClr val="00B050"/>
      </a:accent3>
      <a:accent4>
        <a:srgbClr val="FFC000"/>
      </a:accent4>
      <a:accent5>
        <a:srgbClr val="00B0F0"/>
      </a:accent5>
      <a:accent6>
        <a:srgbClr val="FFFF00"/>
      </a:accent6>
      <a:hlink>
        <a:srgbClr val="0563C1"/>
      </a:hlink>
      <a:folHlink>
        <a:srgbClr val="954F72"/>
      </a:folHlink>
    </a:clrScheme>
    <a:fontScheme name="Vlastní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ADFED441-C127-1943-BCEB-CECA1BB3E201}" vid="{7A6F65B4-F14C-384E-8B1D-C1383DA939D2}"/>
    </a:ext>
  </a:extLst>
</a:theme>
</file>

<file path=ppt/theme/theme5.xml><?xml version="1.0" encoding="utf-8"?>
<a:theme xmlns:a="http://schemas.openxmlformats.org/drawingml/2006/main" name="4_Motiv Office">
  <a:themeElements>
    <a:clrScheme name="ca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80000"/>
      </a:accent1>
      <a:accent2>
        <a:srgbClr val="2F5496"/>
      </a:accent2>
      <a:accent3>
        <a:srgbClr val="00B050"/>
      </a:accent3>
      <a:accent4>
        <a:srgbClr val="FFC000"/>
      </a:accent4>
      <a:accent5>
        <a:srgbClr val="00B0F0"/>
      </a:accent5>
      <a:accent6>
        <a:srgbClr val="FFFF00"/>
      </a:accent6>
      <a:hlink>
        <a:srgbClr val="0563C1"/>
      </a:hlink>
      <a:folHlink>
        <a:srgbClr val="954F72"/>
      </a:folHlink>
    </a:clrScheme>
    <a:fontScheme name="Vlastní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ADFED441-C127-1943-BCEB-CECA1BB3E201}" vid="{34C61A7C-11B2-E146-8A58-DE1C8F81D026}"/>
    </a:ext>
  </a:extLst>
</a:theme>
</file>

<file path=ppt/theme/theme6.xml><?xml version="1.0" encoding="utf-8"?>
<a:theme xmlns:a="http://schemas.openxmlformats.org/drawingml/2006/main" name="5_Motiv Office">
  <a:themeElements>
    <a:clrScheme name="ca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80000"/>
      </a:accent1>
      <a:accent2>
        <a:srgbClr val="2F5496"/>
      </a:accent2>
      <a:accent3>
        <a:srgbClr val="00B050"/>
      </a:accent3>
      <a:accent4>
        <a:srgbClr val="FFC000"/>
      </a:accent4>
      <a:accent5>
        <a:srgbClr val="00B0F0"/>
      </a:accent5>
      <a:accent6>
        <a:srgbClr val="FFFF00"/>
      </a:accent6>
      <a:hlink>
        <a:srgbClr val="0563C1"/>
      </a:hlink>
      <a:folHlink>
        <a:srgbClr val="954F72"/>
      </a:folHlink>
    </a:clrScheme>
    <a:fontScheme name="Vlastní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ADFED441-C127-1943-BCEB-CECA1BB3E201}" vid="{07885266-B9C7-C846-8E6E-6E6C6A533203}"/>
    </a:ext>
  </a:extLst>
</a:theme>
</file>

<file path=ppt/theme/theme7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CAS_sablonafinal_cz</Template>
  <TotalTime>335</TotalTime>
  <Words>774</Words>
  <Application>Microsoft Office PowerPoint</Application>
  <PresentationFormat>Předvádění na obrazovce (4:3)</PresentationFormat>
  <Paragraphs>97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6</vt:i4>
      </vt:variant>
      <vt:variant>
        <vt:lpstr>Nadpisy snímků</vt:lpstr>
      </vt:variant>
      <vt:variant>
        <vt:i4>11</vt:i4>
      </vt:variant>
    </vt:vector>
  </HeadingPairs>
  <TitlesOfParts>
    <vt:vector size="21" baseType="lpstr">
      <vt:lpstr>Arial</vt:lpstr>
      <vt:lpstr>Calibri</vt:lpstr>
      <vt:lpstr>Myriad Pro</vt:lpstr>
      <vt:lpstr>Open Sans</vt:lpstr>
      <vt:lpstr>Motiv Office</vt:lpstr>
      <vt:lpstr>1_Motiv Office</vt:lpstr>
      <vt:lpstr>2_Motiv Office</vt:lpstr>
      <vt:lpstr>3_Motiv Office</vt:lpstr>
      <vt:lpstr>4_Motiv Office</vt:lpstr>
      <vt:lpstr>5_Motiv Office</vt:lpstr>
      <vt:lpstr>Prezentace aplikace PowerPoint</vt:lpstr>
      <vt:lpstr>Česká agentura pro standardizaci</vt:lpstr>
      <vt:lpstr>Co je atestace?</vt:lpstr>
      <vt:lpstr>Důležité termíny</vt:lpstr>
      <vt:lpstr>Podmínky atestací</vt:lpstr>
      <vt:lpstr>Jak bude atestace probíhat?</vt:lpstr>
      <vt:lpstr>Jak bude atestace probíhat?</vt:lpstr>
      <vt:lpstr>Informační zdroje</vt:lpstr>
      <vt:lpstr>Informační zdroje</vt:lpstr>
      <vt:lpstr>Na čem pracujeme</vt:lpstr>
      <vt:lpstr>DĚKUJEME!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Londová Petra</dc:creator>
  <cp:lastModifiedBy>Petr Stiegler</cp:lastModifiedBy>
  <cp:revision>16</cp:revision>
  <dcterms:created xsi:type="dcterms:W3CDTF">2020-10-05T17:06:21Z</dcterms:created>
  <dcterms:modified xsi:type="dcterms:W3CDTF">2023-02-27T10:22:49Z</dcterms:modified>
</cp:coreProperties>
</file>